
<file path=[Content_Types].xml><?xml version="1.0" encoding="utf-8"?>
<Types xmlns="http://schemas.openxmlformats.org/package/2006/content-types">
  <Default Extension="1"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0" r:id="rId1"/>
  </p:sldMasterIdLst>
  <p:notesMasterIdLst>
    <p:notesMasterId r:id="rId83"/>
  </p:notesMasterIdLst>
  <p:sldIdLst>
    <p:sldId id="256" r:id="rId2"/>
    <p:sldId id="338" r:id="rId3"/>
    <p:sldId id="315" r:id="rId4"/>
    <p:sldId id="278" r:id="rId5"/>
    <p:sldId id="279" r:id="rId6"/>
    <p:sldId id="282" r:id="rId7"/>
    <p:sldId id="258" r:id="rId8"/>
    <p:sldId id="331" r:id="rId9"/>
    <p:sldId id="324" r:id="rId10"/>
    <p:sldId id="326" r:id="rId11"/>
    <p:sldId id="327" r:id="rId12"/>
    <p:sldId id="298" r:id="rId13"/>
    <p:sldId id="328" r:id="rId14"/>
    <p:sldId id="329" r:id="rId15"/>
    <p:sldId id="322" r:id="rId16"/>
    <p:sldId id="321" r:id="rId17"/>
    <p:sldId id="316" r:id="rId18"/>
    <p:sldId id="332" r:id="rId19"/>
    <p:sldId id="336" r:id="rId20"/>
    <p:sldId id="300" r:id="rId21"/>
    <p:sldId id="260" r:id="rId22"/>
    <p:sldId id="305" r:id="rId23"/>
    <p:sldId id="341" r:id="rId24"/>
    <p:sldId id="290" r:id="rId25"/>
    <p:sldId id="308" r:id="rId26"/>
    <p:sldId id="293" r:id="rId27"/>
    <p:sldId id="291" r:id="rId28"/>
    <p:sldId id="333" r:id="rId29"/>
    <p:sldId id="274" r:id="rId30"/>
    <p:sldId id="317" r:id="rId31"/>
    <p:sldId id="281" r:id="rId32"/>
    <p:sldId id="306" r:id="rId33"/>
    <p:sldId id="318" r:id="rId34"/>
    <p:sldId id="319" r:id="rId35"/>
    <p:sldId id="299" r:id="rId36"/>
    <p:sldId id="310" r:id="rId37"/>
    <p:sldId id="286" r:id="rId38"/>
    <p:sldId id="273" r:id="rId39"/>
    <p:sldId id="337" r:id="rId40"/>
    <p:sldId id="289" r:id="rId41"/>
    <p:sldId id="266" r:id="rId42"/>
    <p:sldId id="335" r:id="rId43"/>
    <p:sldId id="287" r:id="rId44"/>
    <p:sldId id="294" r:id="rId45"/>
    <p:sldId id="272" r:id="rId46"/>
    <p:sldId id="343" r:id="rId47"/>
    <p:sldId id="323" r:id="rId48"/>
    <p:sldId id="296" r:id="rId49"/>
    <p:sldId id="334" r:id="rId50"/>
    <p:sldId id="297" r:id="rId51"/>
    <p:sldId id="288" r:id="rId52"/>
    <p:sldId id="339" r:id="rId53"/>
    <p:sldId id="340" r:id="rId54"/>
    <p:sldId id="342" r:id="rId55"/>
    <p:sldId id="275" r:id="rId56"/>
    <p:sldId id="280" r:id="rId57"/>
    <p:sldId id="265" r:id="rId58"/>
    <p:sldId id="262" r:id="rId59"/>
    <p:sldId id="271" r:id="rId60"/>
    <p:sldId id="312" r:id="rId61"/>
    <p:sldId id="276" r:id="rId62"/>
    <p:sldId id="311" r:id="rId63"/>
    <p:sldId id="292" r:id="rId64"/>
    <p:sldId id="283" r:id="rId65"/>
    <p:sldId id="284" r:id="rId66"/>
    <p:sldId id="267" r:id="rId67"/>
    <p:sldId id="263" r:id="rId68"/>
    <p:sldId id="264" r:id="rId69"/>
    <p:sldId id="269" r:id="rId70"/>
    <p:sldId id="314" r:id="rId71"/>
    <p:sldId id="313" r:id="rId72"/>
    <p:sldId id="307" r:id="rId73"/>
    <p:sldId id="320" r:id="rId74"/>
    <p:sldId id="302" r:id="rId75"/>
    <p:sldId id="344" r:id="rId76"/>
    <p:sldId id="345" r:id="rId77"/>
    <p:sldId id="295" r:id="rId78"/>
    <p:sldId id="330" r:id="rId79"/>
    <p:sldId id="304" r:id="rId80"/>
    <p:sldId id="277" r:id="rId81"/>
    <p:sldId id="301"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BA26C7-40DC-44B5-BED4-7B54C8A11F7D}" v="148" dt="2025-10-28T22:13:35.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1398" y="360"/>
      </p:cViewPr>
      <p:guideLst/>
    </p:cSldViewPr>
  </p:slideViewPr>
  <p:notesTextViewPr>
    <p:cViewPr>
      <p:scale>
        <a:sx n="1" d="1"/>
        <a:sy n="1" d="1"/>
      </p:scale>
      <p:origin x="0" y="0"/>
    </p:cViewPr>
  </p:notesTextViewPr>
  <p:sorterViewPr>
    <p:cViewPr>
      <p:scale>
        <a:sx n="100" d="100"/>
        <a:sy n="100" d="100"/>
      </p:scale>
      <p:origin x="0" y="-154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J. Elliott" userId="bdc1f311ae670521" providerId="Windows Live" clId="Web-{2D9F75B3-5BF1-48DE-33A9-0ECC49B7C81D}"/>
    <pc:docChg chg="addSld modSld">
      <pc:chgData name="T.J. Elliott" userId="bdc1f311ae670521" providerId="Windows Live" clId="Web-{2D9F75B3-5BF1-48DE-33A9-0ECC49B7C81D}" dt="2025-10-25T23:48:51.499" v="547" actId="1076"/>
      <pc:docMkLst>
        <pc:docMk/>
      </pc:docMkLst>
      <pc:sldChg chg="modSp">
        <pc:chgData name="T.J. Elliott" userId="bdc1f311ae670521" providerId="Windows Live" clId="Web-{2D9F75B3-5BF1-48DE-33A9-0ECC49B7C81D}" dt="2025-10-25T22:55:16.176" v="65" actId="20577"/>
        <pc:sldMkLst>
          <pc:docMk/>
          <pc:sldMk cId="1498010239" sldId="258"/>
        </pc:sldMkLst>
        <pc:spChg chg="mod">
          <ac:chgData name="T.J. Elliott" userId="bdc1f311ae670521" providerId="Windows Live" clId="Web-{2D9F75B3-5BF1-48DE-33A9-0ECC49B7C81D}" dt="2025-10-25T22:55:16.176" v="65" actId="20577"/>
          <ac:spMkLst>
            <pc:docMk/>
            <pc:sldMk cId="1498010239" sldId="258"/>
            <ac:spMk id="2" creationId="{595CCAD1-72E4-02BE-C3A9-250492DA9598}"/>
          </ac:spMkLst>
        </pc:spChg>
        <pc:spChg chg="mod">
          <ac:chgData name="T.J. Elliott" userId="bdc1f311ae670521" providerId="Windows Live" clId="Web-{2D9F75B3-5BF1-48DE-33A9-0ECC49B7C81D}" dt="2025-10-25T22:45:29.606" v="20" actId="20577"/>
          <ac:spMkLst>
            <pc:docMk/>
            <pc:sldMk cId="1498010239" sldId="258"/>
            <ac:spMk id="9" creationId="{BE8B1617-EDEA-AD39-5626-159511B189EF}"/>
          </ac:spMkLst>
        </pc:spChg>
      </pc:sldChg>
      <pc:sldChg chg="modSp">
        <pc:chgData name="T.J. Elliott" userId="bdc1f311ae670521" providerId="Windows Live" clId="Web-{2D9F75B3-5BF1-48DE-33A9-0ECC49B7C81D}" dt="2025-10-25T23:31:12.221" v="151"/>
        <pc:sldMkLst>
          <pc:docMk/>
          <pc:sldMk cId="4268999525" sldId="291"/>
        </pc:sldMkLst>
        <pc:spChg chg="mod">
          <ac:chgData name="T.J. Elliott" userId="bdc1f311ae670521" providerId="Windows Live" clId="Web-{2D9F75B3-5BF1-48DE-33A9-0ECC49B7C81D}" dt="2025-10-25T23:31:12.221" v="151"/>
          <ac:spMkLst>
            <pc:docMk/>
            <pc:sldMk cId="4268999525" sldId="291"/>
            <ac:spMk id="5" creationId="{55778A0F-0C60-9BB2-D019-D515ACFF46F1}"/>
          </ac:spMkLst>
        </pc:spChg>
      </pc:sldChg>
      <pc:sldChg chg="modSp">
        <pc:chgData name="T.J. Elliott" userId="bdc1f311ae670521" providerId="Windows Live" clId="Web-{2D9F75B3-5BF1-48DE-33A9-0ECC49B7C81D}" dt="2025-10-25T23:30:47.423" v="149" actId="20577"/>
        <pc:sldMkLst>
          <pc:docMk/>
          <pc:sldMk cId="1180059484" sldId="305"/>
        </pc:sldMkLst>
        <pc:spChg chg="mod">
          <ac:chgData name="T.J. Elliott" userId="bdc1f311ae670521" providerId="Windows Live" clId="Web-{2D9F75B3-5BF1-48DE-33A9-0ECC49B7C81D}" dt="2025-10-25T23:30:47.423" v="149" actId="20577"/>
          <ac:spMkLst>
            <pc:docMk/>
            <pc:sldMk cId="1180059484" sldId="305"/>
            <ac:spMk id="6" creationId="{C6C9E5CD-F79D-03C5-A1BE-A3C314284771}"/>
          </ac:spMkLst>
        </pc:spChg>
      </pc:sldChg>
      <pc:sldChg chg="modSp">
        <pc:chgData name="T.J. Elliott" userId="bdc1f311ae670521" providerId="Windows Live" clId="Web-{2D9F75B3-5BF1-48DE-33A9-0ECC49B7C81D}" dt="2025-10-25T23:37:33.706" v="159" actId="1076"/>
        <pc:sldMkLst>
          <pc:docMk/>
          <pc:sldMk cId="667635297" sldId="316"/>
        </pc:sldMkLst>
        <pc:spChg chg="mod">
          <ac:chgData name="T.J. Elliott" userId="bdc1f311ae670521" providerId="Windows Live" clId="Web-{2D9F75B3-5BF1-48DE-33A9-0ECC49B7C81D}" dt="2025-10-25T23:37:33.706" v="159" actId="1076"/>
          <ac:spMkLst>
            <pc:docMk/>
            <pc:sldMk cId="667635297" sldId="316"/>
            <ac:spMk id="3" creationId="{52108B68-6473-4170-FEFC-208496584998}"/>
          </ac:spMkLst>
        </pc:spChg>
        <pc:spChg chg="mod">
          <ac:chgData name="T.J. Elliott" userId="bdc1f311ae670521" providerId="Windows Live" clId="Web-{2D9F75B3-5BF1-48DE-33A9-0ECC49B7C81D}" dt="2025-10-25T23:37:29.222" v="158" actId="1076"/>
          <ac:spMkLst>
            <pc:docMk/>
            <pc:sldMk cId="667635297" sldId="316"/>
            <ac:spMk id="4" creationId="{E5F4AC4C-7294-9C75-1E54-04B2F84D5B0D}"/>
          </ac:spMkLst>
        </pc:spChg>
      </pc:sldChg>
      <pc:sldChg chg="modSp">
        <pc:chgData name="T.J. Elliott" userId="bdc1f311ae670521" providerId="Windows Live" clId="Web-{2D9F75B3-5BF1-48DE-33A9-0ECC49B7C81D}" dt="2025-10-25T23:30:25.970" v="148" actId="1076"/>
        <pc:sldMkLst>
          <pc:docMk/>
          <pc:sldMk cId="2269526127" sldId="321"/>
        </pc:sldMkLst>
        <pc:spChg chg="mod">
          <ac:chgData name="T.J. Elliott" userId="bdc1f311ae670521" providerId="Windows Live" clId="Web-{2D9F75B3-5BF1-48DE-33A9-0ECC49B7C81D}" dt="2025-10-25T23:30:25.970" v="148" actId="1076"/>
          <ac:spMkLst>
            <pc:docMk/>
            <pc:sldMk cId="2269526127" sldId="321"/>
            <ac:spMk id="2" creationId="{279AF99D-27E2-C247-73BD-CF13CAFE5775}"/>
          </ac:spMkLst>
        </pc:spChg>
        <pc:spChg chg="mod">
          <ac:chgData name="T.J. Elliott" userId="bdc1f311ae670521" providerId="Windows Live" clId="Web-{2D9F75B3-5BF1-48DE-33A9-0ECC49B7C81D}" dt="2025-10-25T23:30:18.126" v="146" actId="20577"/>
          <ac:spMkLst>
            <pc:docMk/>
            <pc:sldMk cId="2269526127" sldId="321"/>
            <ac:spMk id="3" creationId="{B5ABD9D0-4FF4-AE4C-4F92-066DDEF925D8}"/>
          </ac:spMkLst>
        </pc:spChg>
      </pc:sldChg>
      <pc:sldChg chg="modSp">
        <pc:chgData name="T.J. Elliott" userId="bdc1f311ae670521" providerId="Windows Live" clId="Web-{2D9F75B3-5BF1-48DE-33A9-0ECC49B7C81D}" dt="2025-10-25T22:46:31.435" v="30" actId="20577"/>
        <pc:sldMkLst>
          <pc:docMk/>
          <pc:sldMk cId="1567869663" sldId="324"/>
        </pc:sldMkLst>
        <pc:spChg chg="mod">
          <ac:chgData name="T.J. Elliott" userId="bdc1f311ae670521" providerId="Windows Live" clId="Web-{2D9F75B3-5BF1-48DE-33A9-0ECC49B7C81D}" dt="2025-10-25T22:46:31.435" v="30" actId="20577"/>
          <ac:spMkLst>
            <pc:docMk/>
            <pc:sldMk cId="1567869663" sldId="324"/>
            <ac:spMk id="2" creationId="{99FB6784-2A46-0D7B-FA25-545C969BB7CB}"/>
          </ac:spMkLst>
        </pc:spChg>
        <pc:spChg chg="mod">
          <ac:chgData name="T.J. Elliott" userId="bdc1f311ae670521" providerId="Windows Live" clId="Web-{2D9F75B3-5BF1-48DE-33A9-0ECC49B7C81D}" dt="2025-10-25T22:46:17.232" v="27" actId="1076"/>
          <ac:spMkLst>
            <pc:docMk/>
            <pc:sldMk cId="1567869663" sldId="324"/>
            <ac:spMk id="4" creationId="{1F72ADEF-D095-29BD-2875-EB2436DFE114}"/>
          </ac:spMkLst>
        </pc:spChg>
        <pc:spChg chg="mod">
          <ac:chgData name="T.J. Elliott" userId="bdc1f311ae670521" providerId="Windows Live" clId="Web-{2D9F75B3-5BF1-48DE-33A9-0ECC49B7C81D}" dt="2025-10-25T22:46:06.982" v="25" actId="1076"/>
          <ac:spMkLst>
            <pc:docMk/>
            <pc:sldMk cId="1567869663" sldId="324"/>
            <ac:spMk id="5" creationId="{B4B7C06C-9750-C002-E8A9-91D74ABFCB83}"/>
          </ac:spMkLst>
        </pc:spChg>
      </pc:sldChg>
      <pc:sldChg chg="addSp delSp modSp new mod modClrScheme chgLayout">
        <pc:chgData name="T.J. Elliott" userId="bdc1f311ae670521" providerId="Windows Live" clId="Web-{2D9F75B3-5BF1-48DE-33A9-0ECC49B7C81D}" dt="2025-10-25T22:54:40.911" v="59" actId="20577"/>
        <pc:sldMkLst>
          <pc:docMk/>
          <pc:sldMk cId="1455503665" sldId="328"/>
        </pc:sldMkLst>
        <pc:spChg chg="add del mod ord">
          <ac:chgData name="T.J. Elliott" userId="bdc1f311ae670521" providerId="Windows Live" clId="Web-{2D9F75B3-5BF1-48DE-33A9-0ECC49B7C81D}" dt="2025-10-25T22:54:40.911" v="59" actId="20577"/>
          <ac:spMkLst>
            <pc:docMk/>
            <pc:sldMk cId="1455503665" sldId="328"/>
            <ac:spMk id="2" creationId="{57B6CDA2-D42E-BF9C-6B79-115E2087E25C}"/>
          </ac:spMkLst>
        </pc:spChg>
        <pc:picChg chg="add mod ord">
          <ac:chgData name="T.J. Elliott" userId="bdc1f311ae670521" providerId="Windows Live" clId="Web-{2D9F75B3-5BF1-48DE-33A9-0ECC49B7C81D}" dt="2025-10-25T22:52:05.520" v="37"/>
          <ac:picMkLst>
            <pc:docMk/>
            <pc:sldMk cId="1455503665" sldId="328"/>
            <ac:picMk id="6" creationId="{C09375FE-393B-E960-A2EC-F4302EDFF1F9}"/>
          </ac:picMkLst>
        </pc:picChg>
        <pc:picChg chg="add mod ord">
          <ac:chgData name="T.J. Elliott" userId="bdc1f311ae670521" providerId="Windows Live" clId="Web-{2D9F75B3-5BF1-48DE-33A9-0ECC49B7C81D}" dt="2025-10-25T22:54:09.786" v="45"/>
          <ac:picMkLst>
            <pc:docMk/>
            <pc:sldMk cId="1455503665" sldId="328"/>
            <ac:picMk id="7" creationId="{B1C67D8A-E3C3-77CD-5366-62473B79B2FA}"/>
          </ac:picMkLst>
        </pc:picChg>
      </pc:sldChg>
      <pc:sldChg chg="addSp delSp modSp new mod chgLayout">
        <pc:chgData name="T.J. Elliott" userId="bdc1f311ae670521" providerId="Windows Live" clId="Web-{2D9F75B3-5BF1-48DE-33A9-0ECC49B7C81D}" dt="2025-10-25T23:29:23.563" v="144" actId="20577"/>
        <pc:sldMkLst>
          <pc:docMk/>
          <pc:sldMk cId="2394150019" sldId="329"/>
        </pc:sldMkLst>
        <pc:spChg chg="add mod">
          <ac:chgData name="T.J. Elliott" userId="bdc1f311ae670521" providerId="Windows Live" clId="Web-{2D9F75B3-5BF1-48DE-33A9-0ECC49B7C81D}" dt="2025-10-25T23:02:15.098" v="96" actId="20577"/>
          <ac:spMkLst>
            <pc:docMk/>
            <pc:sldMk cId="2394150019" sldId="329"/>
            <ac:spMk id="10" creationId="{310F12F0-45AA-C8ED-2594-981A309730F7}"/>
          </ac:spMkLst>
        </pc:spChg>
        <pc:spChg chg="add mod">
          <ac:chgData name="T.J. Elliott" userId="bdc1f311ae670521" providerId="Windows Live" clId="Web-{2D9F75B3-5BF1-48DE-33A9-0ECC49B7C81D}" dt="2025-10-25T23:29:23.563" v="144" actId="20577"/>
          <ac:spMkLst>
            <pc:docMk/>
            <pc:sldMk cId="2394150019" sldId="329"/>
            <ac:spMk id="12" creationId="{06D04384-3AAB-A208-FB6F-115921E27078}"/>
          </ac:spMkLst>
        </pc:spChg>
        <pc:picChg chg="add mod ord">
          <ac:chgData name="T.J. Elliott" userId="bdc1f311ae670521" providerId="Windows Live" clId="Web-{2D9F75B3-5BF1-48DE-33A9-0ECC49B7C81D}" dt="2025-10-25T23:01:16.676" v="68"/>
          <ac:picMkLst>
            <pc:docMk/>
            <pc:sldMk cId="2394150019" sldId="329"/>
            <ac:picMk id="5" creationId="{77D84BEA-B8DD-4CC6-0BA5-6E0BB39051E6}"/>
          </ac:picMkLst>
        </pc:picChg>
      </pc:sldChg>
      <pc:sldChg chg="addSp modSp new mod modClrScheme chgLayout">
        <pc:chgData name="T.J. Elliott" userId="bdc1f311ae670521" providerId="Windows Live" clId="Web-{2D9F75B3-5BF1-48DE-33A9-0ECC49B7C81D}" dt="2025-10-25T23:48:51.499" v="547" actId="1076"/>
        <pc:sldMkLst>
          <pc:docMk/>
          <pc:sldMk cId="1272352508" sldId="330"/>
        </pc:sldMkLst>
        <pc:spChg chg="mod ord">
          <ac:chgData name="T.J. Elliott" userId="bdc1f311ae670521" providerId="Windows Live" clId="Web-{2D9F75B3-5BF1-48DE-33A9-0ECC49B7C81D}" dt="2025-10-25T23:47:23.183" v="530" actId="20577"/>
          <ac:spMkLst>
            <pc:docMk/>
            <pc:sldMk cId="1272352508" sldId="330"/>
            <ac:spMk id="2" creationId="{2B3E15E3-755C-A991-2877-3B0575FC00C5}"/>
          </ac:spMkLst>
        </pc:spChg>
        <pc:spChg chg="mod ord">
          <ac:chgData name="T.J. Elliott" userId="bdc1f311ae670521" providerId="Windows Live" clId="Web-{2D9F75B3-5BF1-48DE-33A9-0ECC49B7C81D}" dt="2025-10-25T23:48:32.733" v="543" actId="20577"/>
          <ac:spMkLst>
            <pc:docMk/>
            <pc:sldMk cId="1272352508" sldId="330"/>
            <ac:spMk id="3" creationId="{59900089-1095-E21D-9503-9D2F81A3BBB4}"/>
          </ac:spMkLst>
        </pc:spChg>
        <pc:spChg chg="add mod ord">
          <ac:chgData name="T.J. Elliott" userId="bdc1f311ae670521" providerId="Windows Live" clId="Web-{2D9F75B3-5BF1-48DE-33A9-0ECC49B7C81D}" dt="2025-10-25T23:48:51.499" v="547" actId="1076"/>
          <ac:spMkLst>
            <pc:docMk/>
            <pc:sldMk cId="1272352508" sldId="330"/>
            <ac:spMk id="4" creationId="{BFD8059B-259A-97AF-F317-773DF601DEB7}"/>
          </ac:spMkLst>
        </pc:spChg>
      </pc:sldChg>
    </pc:docChg>
  </pc:docChgLst>
  <pc:docChgLst>
    <pc:chgData name="T.J. Elliott" userId="bdc1f311ae670521" providerId="Windows Live" clId="Web-{E45018FD-C5F5-5ED9-FE42-B1E13C8588DE}"/>
    <pc:docChg chg="addSld modSld">
      <pc:chgData name="T.J. Elliott" userId="bdc1f311ae670521" providerId="Windows Live" clId="Web-{E45018FD-C5F5-5ED9-FE42-B1E13C8588DE}" dt="2025-10-21T23:29:11.103" v="265" actId="20577"/>
      <pc:docMkLst>
        <pc:docMk/>
      </pc:docMkLst>
      <pc:sldChg chg="modSp">
        <pc:chgData name="T.J. Elliott" userId="bdc1f311ae670521" providerId="Windows Live" clId="Web-{E45018FD-C5F5-5ED9-FE42-B1E13C8588DE}" dt="2025-10-21T16:28:41.667" v="249" actId="20577"/>
        <pc:sldMkLst>
          <pc:docMk/>
          <pc:sldMk cId="1180059484" sldId="305"/>
        </pc:sldMkLst>
        <pc:spChg chg="mod">
          <ac:chgData name="T.J. Elliott" userId="bdc1f311ae670521" providerId="Windows Live" clId="Web-{E45018FD-C5F5-5ED9-FE42-B1E13C8588DE}" dt="2025-10-21T16:28:41.667" v="249" actId="20577"/>
          <ac:spMkLst>
            <pc:docMk/>
            <pc:sldMk cId="1180059484" sldId="305"/>
            <ac:spMk id="6" creationId="{C6C9E5CD-F79D-03C5-A1BE-A3C314284771}"/>
          </ac:spMkLst>
        </pc:spChg>
      </pc:sldChg>
      <pc:sldChg chg="delSp modSp new mod modClrScheme chgLayout">
        <pc:chgData name="T.J. Elliott" userId="bdc1f311ae670521" providerId="Windows Live" clId="Web-{E45018FD-C5F5-5ED9-FE42-B1E13C8588DE}" dt="2025-10-21T16:28:12.242" v="246" actId="20577"/>
        <pc:sldMkLst>
          <pc:docMk/>
          <pc:sldMk cId="2677899216" sldId="318"/>
        </pc:sldMkLst>
        <pc:spChg chg="mod ord">
          <ac:chgData name="T.J. Elliott" userId="bdc1f311ae670521" providerId="Windows Live" clId="Web-{E45018FD-C5F5-5ED9-FE42-B1E13C8588DE}" dt="2025-10-21T16:28:12.242" v="246" actId="20577"/>
          <ac:spMkLst>
            <pc:docMk/>
            <pc:sldMk cId="2677899216" sldId="318"/>
            <ac:spMk id="2" creationId="{94F02A39-8270-BF5D-D6D1-568C5F92F3EE}"/>
          </ac:spMkLst>
        </pc:spChg>
        <pc:spChg chg="mod ord">
          <ac:chgData name="T.J. Elliott" userId="bdc1f311ae670521" providerId="Windows Live" clId="Web-{E45018FD-C5F5-5ED9-FE42-B1E13C8588DE}" dt="2025-10-21T16:02:31.141" v="193" actId="20577"/>
          <ac:spMkLst>
            <pc:docMk/>
            <pc:sldMk cId="2677899216" sldId="318"/>
            <ac:spMk id="4" creationId="{EE462284-1889-C70E-A9C1-5FECCF43E9B2}"/>
          </ac:spMkLst>
        </pc:spChg>
      </pc:sldChg>
      <pc:sldChg chg="addSp delSp modSp new mod chgLayout">
        <pc:chgData name="T.J. Elliott" userId="bdc1f311ae670521" providerId="Windows Live" clId="Web-{E45018FD-C5F5-5ED9-FE42-B1E13C8588DE}" dt="2025-10-21T23:29:11.103" v="265" actId="20577"/>
        <pc:sldMkLst>
          <pc:docMk/>
          <pc:sldMk cId="2558920795" sldId="319"/>
        </pc:sldMkLst>
        <pc:spChg chg="mod">
          <ac:chgData name="T.J. Elliott" userId="bdc1f311ae670521" providerId="Windows Live" clId="Web-{E45018FD-C5F5-5ED9-FE42-B1E13C8588DE}" dt="2025-10-21T23:28:59.775" v="257" actId="20577"/>
          <ac:spMkLst>
            <pc:docMk/>
            <pc:sldMk cId="2558920795" sldId="319"/>
            <ac:spMk id="3" creationId="{E8B62483-9E18-097C-0909-E2C122FF2CA6}"/>
          </ac:spMkLst>
        </pc:spChg>
        <pc:spChg chg="add mod">
          <ac:chgData name="T.J. Elliott" userId="bdc1f311ae670521" providerId="Windows Live" clId="Web-{E45018FD-C5F5-5ED9-FE42-B1E13C8588DE}" dt="2025-10-21T23:29:11.103" v="265" actId="20577"/>
          <ac:spMkLst>
            <pc:docMk/>
            <pc:sldMk cId="2558920795" sldId="319"/>
            <ac:spMk id="9" creationId="{F13A4940-DBB5-8B68-7998-DEB13156F17A}"/>
          </ac:spMkLst>
        </pc:spChg>
      </pc:sldChg>
    </pc:docChg>
  </pc:docChgLst>
  <pc:docChgLst>
    <pc:chgData name="T.J. Elliott" userId="bdc1f311ae670521" providerId="Windows Live" clId="Web-{B55EFE84-3FFF-3600-16B8-92239BBA89B1}"/>
    <pc:docChg chg="addSld modSld">
      <pc:chgData name="T.J. Elliott" userId="bdc1f311ae670521" providerId="Windows Live" clId="Web-{B55EFE84-3FFF-3600-16B8-92239BBA89B1}" dt="2025-10-24T03:09:38.376" v="186" actId="1076"/>
      <pc:docMkLst>
        <pc:docMk/>
      </pc:docMkLst>
      <pc:sldChg chg="addSp delSp modSp new mod modClrScheme chgLayout">
        <pc:chgData name="T.J. Elliott" userId="bdc1f311ae670521" providerId="Windows Live" clId="Web-{B55EFE84-3FFF-3600-16B8-92239BBA89B1}" dt="2025-10-24T02:53:33.337" v="89"/>
        <pc:sldMkLst>
          <pc:docMk/>
          <pc:sldMk cId="2471939082" sldId="320"/>
        </pc:sldMkLst>
        <pc:spChg chg="mod ord">
          <ac:chgData name="T.J. Elliott" userId="bdc1f311ae670521" providerId="Windows Live" clId="Web-{B55EFE84-3FFF-3600-16B8-92239BBA89B1}" dt="2025-10-24T02:53:26.149" v="88"/>
          <ac:spMkLst>
            <pc:docMk/>
            <pc:sldMk cId="2471939082" sldId="320"/>
            <ac:spMk id="2" creationId="{19A608B5-E960-1B94-5433-2CAB78FA5A92}"/>
          </ac:spMkLst>
        </pc:spChg>
        <pc:spChg chg="mod ord">
          <ac:chgData name="T.J. Elliott" userId="bdc1f311ae670521" providerId="Windows Live" clId="Web-{B55EFE84-3FFF-3600-16B8-92239BBA89B1}" dt="2025-10-24T02:53:33.337" v="89"/>
          <ac:spMkLst>
            <pc:docMk/>
            <pc:sldMk cId="2471939082" sldId="320"/>
            <ac:spMk id="3" creationId="{D5886718-BF74-B035-8FBF-1824C9867DD0}"/>
          </ac:spMkLst>
        </pc:spChg>
        <pc:picChg chg="add mod">
          <ac:chgData name="T.J. Elliott" userId="bdc1f311ae670521" providerId="Windows Live" clId="Web-{B55EFE84-3FFF-3600-16B8-92239BBA89B1}" dt="2025-10-24T02:53:14.196" v="87" actId="14100"/>
          <ac:picMkLst>
            <pc:docMk/>
            <pc:sldMk cId="2471939082" sldId="320"/>
            <ac:picMk id="12" creationId="{BB68ABC2-D7A7-F127-DCDE-279054D7A070}"/>
          </ac:picMkLst>
        </pc:picChg>
      </pc:sldChg>
      <pc:sldChg chg="modSp new">
        <pc:chgData name="T.J. Elliott" userId="bdc1f311ae670521" providerId="Windows Live" clId="Web-{B55EFE84-3FFF-3600-16B8-92239BBA89B1}" dt="2025-10-24T03:09:38.376" v="186" actId="1076"/>
        <pc:sldMkLst>
          <pc:docMk/>
          <pc:sldMk cId="2269526127" sldId="321"/>
        </pc:sldMkLst>
        <pc:spChg chg="mod">
          <ac:chgData name="T.J. Elliott" userId="bdc1f311ae670521" providerId="Windows Live" clId="Web-{B55EFE84-3FFF-3600-16B8-92239BBA89B1}" dt="2025-10-24T03:09:38.376" v="186" actId="1076"/>
          <ac:spMkLst>
            <pc:docMk/>
            <pc:sldMk cId="2269526127" sldId="321"/>
            <ac:spMk id="2" creationId="{279AF99D-27E2-C247-73BD-CF13CAFE5775}"/>
          </ac:spMkLst>
        </pc:spChg>
        <pc:spChg chg="mod">
          <ac:chgData name="T.J. Elliott" userId="bdc1f311ae670521" providerId="Windows Live" clId="Web-{B55EFE84-3FFF-3600-16B8-92239BBA89B1}" dt="2025-10-24T03:08:38.906" v="154" actId="14100"/>
          <ac:spMkLst>
            <pc:docMk/>
            <pc:sldMk cId="2269526127" sldId="321"/>
            <ac:spMk id="3" creationId="{B5ABD9D0-4FF4-AE4C-4F92-066DDEF925D8}"/>
          </ac:spMkLst>
        </pc:spChg>
      </pc:sldChg>
    </pc:docChg>
  </pc:docChgLst>
  <pc:docChgLst>
    <pc:chgData name="T.J. Elliott" userId="bdc1f311ae670521" providerId="LiveId" clId="{88EF0990-C515-4EDF-BAC1-7C8D4313EC68}"/>
    <pc:docChg chg="undo custSel addSld delSld modSld sldOrd modMainMaster">
      <pc:chgData name="T.J. Elliott" userId="bdc1f311ae670521" providerId="LiveId" clId="{88EF0990-C515-4EDF-BAC1-7C8D4313EC68}" dt="2025-10-28T22:27:21.734" v="6581" actId="2711"/>
      <pc:docMkLst>
        <pc:docMk/>
      </pc:docMkLst>
      <pc:sldChg chg="modSp mod modAnim">
        <pc:chgData name="T.J. Elliott" userId="bdc1f311ae670521" providerId="LiveId" clId="{88EF0990-C515-4EDF-BAC1-7C8D4313EC68}" dt="2025-10-27T20:03:35.172" v="3137"/>
        <pc:sldMkLst>
          <pc:docMk/>
          <pc:sldMk cId="1498010239" sldId="258"/>
        </pc:sldMkLst>
        <pc:spChg chg="mod">
          <ac:chgData name="T.J. Elliott" userId="bdc1f311ae670521" providerId="LiveId" clId="{88EF0990-C515-4EDF-BAC1-7C8D4313EC68}" dt="2025-10-18T16:29:10.512" v="828" actId="20577"/>
          <ac:spMkLst>
            <pc:docMk/>
            <pc:sldMk cId="1498010239" sldId="258"/>
            <ac:spMk id="2" creationId="{595CCAD1-72E4-02BE-C3A9-250492DA9598}"/>
          </ac:spMkLst>
        </pc:spChg>
        <pc:spChg chg="mod">
          <ac:chgData name="T.J. Elliott" userId="bdc1f311ae670521" providerId="LiveId" clId="{88EF0990-C515-4EDF-BAC1-7C8D4313EC68}" dt="2025-10-27T20:03:35.172" v="3137"/>
          <ac:spMkLst>
            <pc:docMk/>
            <pc:sldMk cId="1498010239" sldId="258"/>
            <ac:spMk id="9" creationId="{BE8B1617-EDEA-AD39-5626-159511B189EF}"/>
          </ac:spMkLst>
        </pc:spChg>
      </pc:sldChg>
      <pc:sldChg chg="addSp delSp modSp mod ord chgLayout">
        <pc:chgData name="T.J. Elliott" userId="bdc1f311ae670521" providerId="LiveId" clId="{88EF0990-C515-4EDF-BAC1-7C8D4313EC68}" dt="2025-10-27T17:10:45.373" v="2115" actId="2711"/>
        <pc:sldMkLst>
          <pc:docMk/>
          <pc:sldMk cId="1874688057" sldId="260"/>
        </pc:sldMkLst>
        <pc:spChg chg="add mod">
          <ac:chgData name="T.J. Elliott" userId="bdc1f311ae670521" providerId="LiveId" clId="{88EF0990-C515-4EDF-BAC1-7C8D4313EC68}" dt="2025-10-27T17:10:45.373" v="2115" actId="2711"/>
          <ac:spMkLst>
            <pc:docMk/>
            <pc:sldMk cId="1874688057" sldId="260"/>
            <ac:spMk id="2" creationId="{8FC9C4A5-7CB1-4CD7-08C4-302BC961DFEA}"/>
          </ac:spMkLst>
        </pc:spChg>
        <pc:spChg chg="mod">
          <ac:chgData name="T.J. Elliott" userId="bdc1f311ae670521" providerId="LiveId" clId="{88EF0990-C515-4EDF-BAC1-7C8D4313EC68}" dt="2025-10-27T01:56:42.349" v="1544" actId="20577"/>
          <ac:spMkLst>
            <pc:docMk/>
            <pc:sldMk cId="1874688057" sldId="260"/>
            <ac:spMk id="5" creationId="{EE016AA3-7E35-8973-E2C0-75FC996FD473}"/>
          </ac:spMkLst>
        </pc:spChg>
        <pc:spChg chg="del">
          <ac:chgData name="T.J. Elliott" userId="bdc1f311ae670521" providerId="LiveId" clId="{88EF0990-C515-4EDF-BAC1-7C8D4313EC68}" dt="2025-10-27T01:56:07.199" v="1524" actId="931"/>
          <ac:spMkLst>
            <pc:docMk/>
            <pc:sldMk cId="1874688057" sldId="260"/>
            <ac:spMk id="6" creationId="{00CADE56-BDB6-406E-3DED-718DB45808D1}"/>
          </ac:spMkLst>
        </pc:spChg>
        <pc:spChg chg="add del mod">
          <ac:chgData name="T.J. Elliott" userId="bdc1f311ae670521" providerId="LiveId" clId="{88EF0990-C515-4EDF-BAC1-7C8D4313EC68}" dt="2025-10-27T01:56:29.852" v="1526" actId="26606"/>
          <ac:spMkLst>
            <pc:docMk/>
            <pc:sldMk cId="1874688057" sldId="260"/>
            <ac:spMk id="10" creationId="{730E5462-282A-9864-32A0-302B2B7CC84D}"/>
          </ac:spMkLst>
        </pc:spChg>
        <pc:picChg chg="add mod">
          <ac:chgData name="T.J. Elliott" userId="bdc1f311ae670521" providerId="LiveId" clId="{88EF0990-C515-4EDF-BAC1-7C8D4313EC68}" dt="2025-10-27T17:04:42.335" v="1997" actId="1076"/>
          <ac:picMkLst>
            <pc:docMk/>
            <pc:sldMk cId="1874688057" sldId="260"/>
            <ac:picMk id="3" creationId="{D2C11489-C8A3-0FB7-026D-180F8603954D}"/>
          </ac:picMkLst>
        </pc:picChg>
      </pc:sldChg>
      <pc:sldChg chg="addSp delSp modSp mod ord modClrScheme chgLayout">
        <pc:chgData name="T.J. Elliott" userId="bdc1f311ae670521" providerId="LiveId" clId="{88EF0990-C515-4EDF-BAC1-7C8D4313EC68}" dt="2025-10-28T22:27:21.734" v="6581" actId="2711"/>
        <pc:sldMkLst>
          <pc:docMk/>
          <pc:sldMk cId="1762510224" sldId="262"/>
        </pc:sldMkLst>
        <pc:spChg chg="mod">
          <ac:chgData name="T.J. Elliott" userId="bdc1f311ae670521" providerId="LiveId" clId="{88EF0990-C515-4EDF-BAC1-7C8D4313EC68}" dt="2025-10-28T22:27:21.734" v="6581" actId="2711"/>
          <ac:spMkLst>
            <pc:docMk/>
            <pc:sldMk cId="1762510224" sldId="262"/>
            <ac:spMk id="5" creationId="{0E26F2AB-7A19-DA8D-E2C8-82EDEB09C9D6}"/>
          </ac:spMkLst>
        </pc:spChg>
        <pc:spChg chg="del">
          <ac:chgData name="T.J. Elliott" userId="bdc1f311ae670521" providerId="LiveId" clId="{88EF0990-C515-4EDF-BAC1-7C8D4313EC68}" dt="2025-10-28T22:10:54.733" v="6314" actId="931"/>
          <ac:spMkLst>
            <pc:docMk/>
            <pc:sldMk cId="1762510224" sldId="262"/>
            <ac:spMk id="7" creationId="{0376F44F-6D6B-0875-73D4-8F236945DC3A}"/>
          </ac:spMkLst>
        </pc:spChg>
        <pc:picChg chg="add mod">
          <ac:chgData name="T.J. Elliott" userId="bdc1f311ae670521" providerId="LiveId" clId="{88EF0990-C515-4EDF-BAC1-7C8D4313EC68}" dt="2025-10-28T22:11:01.492" v="6317" actId="26606"/>
          <ac:picMkLst>
            <pc:docMk/>
            <pc:sldMk cId="1762510224" sldId="262"/>
            <ac:picMk id="3" creationId="{0D72BB67-7357-75F7-6347-BDB71C883039}"/>
          </ac:picMkLst>
        </pc:picChg>
      </pc:sldChg>
      <pc:sldChg chg="modSp mod">
        <pc:chgData name="T.J. Elliott" userId="bdc1f311ae670521" providerId="LiveId" clId="{88EF0990-C515-4EDF-BAC1-7C8D4313EC68}" dt="2025-10-28T22:23:02.983" v="6487" actId="403"/>
        <pc:sldMkLst>
          <pc:docMk/>
          <pc:sldMk cId="221411366" sldId="263"/>
        </pc:sldMkLst>
        <pc:spChg chg="mod">
          <ac:chgData name="T.J. Elliott" userId="bdc1f311ae670521" providerId="LiveId" clId="{88EF0990-C515-4EDF-BAC1-7C8D4313EC68}" dt="2025-10-28T22:23:02.983" v="6487" actId="403"/>
          <ac:spMkLst>
            <pc:docMk/>
            <pc:sldMk cId="221411366" sldId="263"/>
            <ac:spMk id="5" creationId="{D7884033-3B81-C9BB-C2E2-AB3A81CE6354}"/>
          </ac:spMkLst>
        </pc:spChg>
      </pc:sldChg>
      <pc:sldChg chg="modSp mod">
        <pc:chgData name="T.J. Elliott" userId="bdc1f311ae670521" providerId="LiveId" clId="{88EF0990-C515-4EDF-BAC1-7C8D4313EC68}" dt="2025-10-28T22:25:21.966" v="6499" actId="20577"/>
        <pc:sldMkLst>
          <pc:docMk/>
          <pc:sldMk cId="2731108620" sldId="264"/>
        </pc:sldMkLst>
        <pc:spChg chg="mod">
          <ac:chgData name="T.J. Elliott" userId="bdc1f311ae670521" providerId="LiveId" clId="{88EF0990-C515-4EDF-BAC1-7C8D4313EC68}" dt="2025-10-28T22:25:21.966" v="6499" actId="20577"/>
          <ac:spMkLst>
            <pc:docMk/>
            <pc:sldMk cId="2731108620" sldId="264"/>
            <ac:spMk id="3" creationId="{8892ABFE-F1D2-2BAD-7E6C-62238D514A9D}"/>
          </ac:spMkLst>
        </pc:spChg>
      </pc:sldChg>
      <pc:sldChg chg="modSp mod ord">
        <pc:chgData name="T.J. Elliott" userId="bdc1f311ae670521" providerId="LiveId" clId="{88EF0990-C515-4EDF-BAC1-7C8D4313EC68}" dt="2025-10-28T22:04:09.382" v="6279"/>
        <pc:sldMkLst>
          <pc:docMk/>
          <pc:sldMk cId="1867024086" sldId="265"/>
        </pc:sldMkLst>
        <pc:spChg chg="mod">
          <ac:chgData name="T.J. Elliott" userId="bdc1f311ae670521" providerId="LiveId" clId="{88EF0990-C515-4EDF-BAC1-7C8D4313EC68}" dt="2025-10-27T16:52:25.986" v="1865" actId="20577"/>
          <ac:spMkLst>
            <pc:docMk/>
            <pc:sldMk cId="1867024086" sldId="265"/>
            <ac:spMk id="6" creationId="{CBBE1AEB-A805-5543-36E1-53991352479E}"/>
          </ac:spMkLst>
        </pc:spChg>
      </pc:sldChg>
      <pc:sldChg chg="addSp delSp modSp mod ord modNotesTx">
        <pc:chgData name="T.J. Elliott" userId="bdc1f311ae670521" providerId="LiveId" clId="{88EF0990-C515-4EDF-BAC1-7C8D4313EC68}" dt="2025-10-28T21:40:39.843" v="6138" actId="1076"/>
        <pc:sldMkLst>
          <pc:docMk/>
          <pc:sldMk cId="876884619" sldId="266"/>
        </pc:sldMkLst>
        <pc:spChg chg="mod">
          <ac:chgData name="T.J. Elliott" userId="bdc1f311ae670521" providerId="LiveId" clId="{88EF0990-C515-4EDF-BAC1-7C8D4313EC68}" dt="2025-10-28T21:40:39.843" v="6138" actId="1076"/>
          <ac:spMkLst>
            <pc:docMk/>
            <pc:sldMk cId="876884619" sldId="266"/>
            <ac:spMk id="2" creationId="{D5E8096D-7A0F-293E-1666-E8929E3A8BB6}"/>
          </ac:spMkLst>
        </pc:spChg>
        <pc:spChg chg="del mod">
          <ac:chgData name="T.J. Elliott" userId="bdc1f311ae670521" providerId="LiveId" clId="{88EF0990-C515-4EDF-BAC1-7C8D4313EC68}" dt="2025-10-28T21:37:16.304" v="6001" actId="478"/>
          <ac:spMkLst>
            <pc:docMk/>
            <pc:sldMk cId="876884619" sldId="266"/>
            <ac:spMk id="3" creationId="{38B29588-47AC-40B3-7530-43E3074EAC26}"/>
          </ac:spMkLst>
        </pc:spChg>
        <pc:spChg chg="add del mod">
          <ac:chgData name="T.J. Elliott" userId="bdc1f311ae670521" providerId="LiveId" clId="{88EF0990-C515-4EDF-BAC1-7C8D4313EC68}" dt="2025-10-28T21:37:28.215" v="6002" actId="478"/>
          <ac:spMkLst>
            <pc:docMk/>
            <pc:sldMk cId="876884619" sldId="266"/>
            <ac:spMk id="7" creationId="{1AC2E80A-682B-AE11-65A5-09C2DDA4C25E}"/>
          </ac:spMkLst>
        </pc:spChg>
        <pc:spChg chg="add mod">
          <ac:chgData name="T.J. Elliott" userId="bdc1f311ae670521" providerId="LiveId" clId="{88EF0990-C515-4EDF-BAC1-7C8D4313EC68}" dt="2025-10-28T21:38:01.586" v="6006" actId="2085"/>
          <ac:spMkLst>
            <pc:docMk/>
            <pc:sldMk cId="876884619" sldId="266"/>
            <ac:spMk id="8" creationId="{42D65F91-7BD3-E14C-536C-273E945A61F7}"/>
          </ac:spMkLst>
        </pc:spChg>
        <pc:picChg chg="mod">
          <ac:chgData name="T.J. Elliott" userId="bdc1f311ae670521" providerId="LiveId" clId="{88EF0990-C515-4EDF-BAC1-7C8D4313EC68}" dt="2025-10-28T21:37:38.492" v="6003" actId="1076"/>
          <ac:picMkLst>
            <pc:docMk/>
            <pc:sldMk cId="876884619" sldId="266"/>
            <ac:picMk id="5" creationId="{CD15D80B-7A74-7F7C-F7C6-F67962D91299}"/>
          </ac:picMkLst>
        </pc:picChg>
      </pc:sldChg>
      <pc:sldChg chg="modSp mod">
        <pc:chgData name="T.J. Elliott" userId="bdc1f311ae670521" providerId="LiveId" clId="{88EF0990-C515-4EDF-BAC1-7C8D4313EC68}" dt="2025-10-28T22:26:04.951" v="6563" actId="20577"/>
        <pc:sldMkLst>
          <pc:docMk/>
          <pc:sldMk cId="2598750571" sldId="267"/>
        </pc:sldMkLst>
        <pc:spChg chg="mod">
          <ac:chgData name="T.J. Elliott" userId="bdc1f311ae670521" providerId="LiveId" clId="{88EF0990-C515-4EDF-BAC1-7C8D4313EC68}" dt="2025-10-28T22:26:04.951" v="6563" actId="20577"/>
          <ac:spMkLst>
            <pc:docMk/>
            <pc:sldMk cId="2598750571" sldId="267"/>
            <ac:spMk id="6" creationId="{7458A435-EF1B-1C4B-305F-93CFD71286AD}"/>
          </ac:spMkLst>
        </pc:spChg>
      </pc:sldChg>
      <pc:sldChg chg="addSp modSp mod chgLayout">
        <pc:chgData name="T.J. Elliott" userId="bdc1f311ae670521" providerId="LiveId" clId="{88EF0990-C515-4EDF-BAC1-7C8D4313EC68}" dt="2025-10-28T22:13:43.773" v="6382" actId="26606"/>
        <pc:sldMkLst>
          <pc:docMk/>
          <pc:sldMk cId="3750952913" sldId="269"/>
        </pc:sldMkLst>
        <pc:spChg chg="mod">
          <ac:chgData name="T.J. Elliott" userId="bdc1f311ae670521" providerId="LiveId" clId="{88EF0990-C515-4EDF-BAC1-7C8D4313EC68}" dt="2025-10-28T22:13:43.773" v="6382" actId="26606"/>
          <ac:spMkLst>
            <pc:docMk/>
            <pc:sldMk cId="3750952913" sldId="269"/>
            <ac:spMk id="2" creationId="{E7F88041-B9F2-C2E1-DE15-22B200735164}"/>
          </ac:spMkLst>
        </pc:spChg>
        <pc:picChg chg="add mod">
          <ac:chgData name="T.J. Elliott" userId="bdc1f311ae670521" providerId="LiveId" clId="{88EF0990-C515-4EDF-BAC1-7C8D4313EC68}" dt="2025-10-28T22:13:43.773" v="6382" actId="26606"/>
          <ac:picMkLst>
            <pc:docMk/>
            <pc:sldMk cId="3750952913" sldId="269"/>
            <ac:picMk id="2050" creationId="{C9B658CC-8394-BB3C-56F0-9715B04C1860}"/>
          </ac:picMkLst>
        </pc:picChg>
      </pc:sldChg>
      <pc:sldChg chg="del">
        <pc:chgData name="T.J. Elliott" userId="bdc1f311ae670521" providerId="LiveId" clId="{88EF0990-C515-4EDF-BAC1-7C8D4313EC68}" dt="2025-10-27T21:48:17.875" v="3933" actId="2696"/>
        <pc:sldMkLst>
          <pc:docMk/>
          <pc:sldMk cId="21098631" sldId="270"/>
        </pc:sldMkLst>
      </pc:sldChg>
      <pc:sldChg chg="modSp mod ord">
        <pc:chgData name="T.J. Elliott" userId="bdc1f311ae670521" providerId="LiveId" clId="{88EF0990-C515-4EDF-BAC1-7C8D4313EC68}" dt="2025-10-28T22:23:41.805" v="6489"/>
        <pc:sldMkLst>
          <pc:docMk/>
          <pc:sldMk cId="3213498040" sldId="271"/>
        </pc:sldMkLst>
        <pc:spChg chg="mod">
          <ac:chgData name="T.J. Elliott" userId="bdc1f311ae670521" providerId="LiveId" clId="{88EF0990-C515-4EDF-BAC1-7C8D4313EC68}" dt="2025-10-28T22:04:57.659" v="6285" actId="403"/>
          <ac:spMkLst>
            <pc:docMk/>
            <pc:sldMk cId="3213498040" sldId="271"/>
            <ac:spMk id="4" creationId="{3BF184E4-61CF-A327-68B1-90186B77A2B5}"/>
          </ac:spMkLst>
        </pc:spChg>
      </pc:sldChg>
      <pc:sldChg chg="addSp delSp modSp mod ord chgLayout">
        <pc:chgData name="T.J. Elliott" userId="bdc1f311ae670521" providerId="LiveId" clId="{88EF0990-C515-4EDF-BAC1-7C8D4313EC68}" dt="2025-10-28T22:06:53.233" v="6287"/>
        <pc:sldMkLst>
          <pc:docMk/>
          <pc:sldMk cId="689719099" sldId="272"/>
        </pc:sldMkLst>
        <pc:spChg chg="mod">
          <ac:chgData name="T.J. Elliott" userId="bdc1f311ae670521" providerId="LiveId" clId="{88EF0990-C515-4EDF-BAC1-7C8D4313EC68}" dt="2025-10-28T20:24:03.893" v="5663" actId="113"/>
          <ac:spMkLst>
            <pc:docMk/>
            <pc:sldMk cId="689719099" sldId="272"/>
            <ac:spMk id="2" creationId="{0568C9B4-CABE-BFBF-6CA6-BB709970762B}"/>
          </ac:spMkLst>
        </pc:spChg>
        <pc:spChg chg="del mod">
          <ac:chgData name="T.J. Elliott" userId="bdc1f311ae670521" providerId="LiveId" clId="{88EF0990-C515-4EDF-BAC1-7C8D4313EC68}" dt="2025-10-28T20:19:28.465" v="5629" actId="478"/>
          <ac:spMkLst>
            <pc:docMk/>
            <pc:sldMk cId="689719099" sldId="272"/>
            <ac:spMk id="3" creationId="{13D1097F-9B92-60F7-557E-0FD8EE286051}"/>
          </ac:spMkLst>
        </pc:spChg>
        <pc:spChg chg="add del mod">
          <ac:chgData name="T.J. Elliott" userId="bdc1f311ae670521" providerId="LiveId" clId="{88EF0990-C515-4EDF-BAC1-7C8D4313EC68}" dt="2025-10-28T20:19:36.181" v="5630" actId="22"/>
          <ac:spMkLst>
            <pc:docMk/>
            <pc:sldMk cId="689719099" sldId="272"/>
            <ac:spMk id="5" creationId="{9A03545E-623C-A22B-230C-6C00D0D69139}"/>
          </ac:spMkLst>
        </pc:spChg>
        <pc:spChg chg="add mod">
          <ac:chgData name="T.J. Elliott" userId="bdc1f311ae670521" providerId="LiveId" clId="{88EF0990-C515-4EDF-BAC1-7C8D4313EC68}" dt="2025-10-28T20:23:49.124" v="5661" actId="12788"/>
          <ac:spMkLst>
            <pc:docMk/>
            <pc:sldMk cId="689719099" sldId="272"/>
            <ac:spMk id="12" creationId="{688F4AE4-1FF0-6410-EBF3-FB711779D995}"/>
          </ac:spMkLst>
        </pc:spChg>
        <pc:picChg chg="add mod ord">
          <ac:chgData name="T.J. Elliott" userId="bdc1f311ae670521" providerId="LiveId" clId="{88EF0990-C515-4EDF-BAC1-7C8D4313EC68}" dt="2025-10-28T20:20:58.642" v="5634" actId="27614"/>
          <ac:picMkLst>
            <pc:docMk/>
            <pc:sldMk cId="689719099" sldId="272"/>
            <ac:picMk id="7" creationId="{F4FE04EB-212A-BBE8-E9FE-FEC460EECEA1}"/>
          </ac:picMkLst>
        </pc:picChg>
      </pc:sldChg>
      <pc:sldChg chg="modSp mod ord">
        <pc:chgData name="T.J. Elliott" userId="bdc1f311ae670521" providerId="LiveId" clId="{88EF0990-C515-4EDF-BAC1-7C8D4313EC68}" dt="2025-10-28T03:46:55.210" v="4224" actId="20577"/>
        <pc:sldMkLst>
          <pc:docMk/>
          <pc:sldMk cId="77200766" sldId="273"/>
        </pc:sldMkLst>
        <pc:spChg chg="mod">
          <ac:chgData name="T.J. Elliott" userId="bdc1f311ae670521" providerId="LiveId" clId="{88EF0990-C515-4EDF-BAC1-7C8D4313EC68}" dt="2025-10-28T03:29:53.281" v="4204" actId="14100"/>
          <ac:spMkLst>
            <pc:docMk/>
            <pc:sldMk cId="77200766" sldId="273"/>
            <ac:spMk id="2" creationId="{9FC2E704-B482-5F5F-9605-60058A996030}"/>
          </ac:spMkLst>
        </pc:spChg>
        <pc:spChg chg="mod">
          <ac:chgData name="T.J. Elliott" userId="bdc1f311ae670521" providerId="LiveId" clId="{88EF0990-C515-4EDF-BAC1-7C8D4313EC68}" dt="2025-10-28T03:46:55.210" v="4224" actId="20577"/>
          <ac:spMkLst>
            <pc:docMk/>
            <pc:sldMk cId="77200766" sldId="273"/>
            <ac:spMk id="4" creationId="{08DA160A-0046-9FA4-F733-ABC286A437C4}"/>
          </ac:spMkLst>
        </pc:spChg>
        <pc:picChg chg="mod">
          <ac:chgData name="T.J. Elliott" userId="bdc1f311ae670521" providerId="LiveId" clId="{88EF0990-C515-4EDF-BAC1-7C8D4313EC68}" dt="2025-10-28T03:31:04.041" v="4211" actId="14100"/>
          <ac:picMkLst>
            <pc:docMk/>
            <pc:sldMk cId="77200766" sldId="273"/>
            <ac:picMk id="5" creationId="{E23582D1-8901-F26D-F6AD-0D6F54087EEE}"/>
          </ac:picMkLst>
        </pc:picChg>
      </pc:sldChg>
      <pc:sldChg chg="ord">
        <pc:chgData name="T.J. Elliott" userId="bdc1f311ae670521" providerId="LiveId" clId="{88EF0990-C515-4EDF-BAC1-7C8D4313EC68}" dt="2025-10-27T21:35:05.544" v="3894"/>
        <pc:sldMkLst>
          <pc:docMk/>
          <pc:sldMk cId="634753752" sldId="274"/>
        </pc:sldMkLst>
      </pc:sldChg>
      <pc:sldChg chg="addSp delSp modSp mod">
        <pc:chgData name="T.J. Elliott" userId="bdc1f311ae670521" providerId="LiveId" clId="{88EF0990-C515-4EDF-BAC1-7C8D4313EC68}" dt="2025-10-28T21:55:18.799" v="6228" actId="1036"/>
        <pc:sldMkLst>
          <pc:docMk/>
          <pc:sldMk cId="3545849976" sldId="275"/>
        </pc:sldMkLst>
        <pc:spChg chg="add del mod">
          <ac:chgData name="T.J. Elliott" userId="bdc1f311ae670521" providerId="LiveId" clId="{88EF0990-C515-4EDF-BAC1-7C8D4313EC68}" dt="2025-10-28T21:52:20.647" v="6216" actId="22"/>
          <ac:spMkLst>
            <pc:docMk/>
            <pc:sldMk cId="3545849976" sldId="275"/>
            <ac:spMk id="3" creationId="{2E2993D0-031D-34D2-70EC-742B72E0DFDE}"/>
          </ac:spMkLst>
        </pc:spChg>
        <pc:spChg chg="add del mod">
          <ac:chgData name="T.J. Elliott" userId="bdc1f311ae670521" providerId="LiveId" clId="{88EF0990-C515-4EDF-BAC1-7C8D4313EC68}" dt="2025-10-28T21:53:20.065" v="6222" actId="478"/>
          <ac:spMkLst>
            <pc:docMk/>
            <pc:sldMk cId="3545849976" sldId="275"/>
            <ac:spMk id="8" creationId="{0908DD98-8F72-9B42-3F4D-9F57F24D172A}"/>
          </ac:spMkLst>
        </pc:spChg>
        <pc:spChg chg="mod">
          <ac:chgData name="T.J. Elliott" userId="bdc1f311ae670521" providerId="LiveId" clId="{88EF0990-C515-4EDF-BAC1-7C8D4313EC68}" dt="2025-10-28T21:44:59.013" v="6172" actId="27636"/>
          <ac:spMkLst>
            <pc:docMk/>
            <pc:sldMk cId="3545849976" sldId="275"/>
            <ac:spMk id="10" creationId="{8B954365-4410-E2E0-90F1-F8DC1B850132}"/>
          </ac:spMkLst>
        </pc:spChg>
        <pc:spChg chg="mod">
          <ac:chgData name="T.J. Elliott" userId="bdc1f311ae670521" providerId="LiveId" clId="{88EF0990-C515-4EDF-BAC1-7C8D4313EC68}" dt="2025-10-28T21:55:18.799" v="6228" actId="1036"/>
          <ac:spMkLst>
            <pc:docMk/>
            <pc:sldMk cId="3545849976" sldId="275"/>
            <ac:spMk id="12" creationId="{BDCD165D-8FE4-C15A-7FDD-D9015576406F}"/>
          </ac:spMkLst>
        </pc:spChg>
        <pc:picChg chg="del">
          <ac:chgData name="T.J. Elliott" userId="bdc1f311ae670521" providerId="LiveId" clId="{88EF0990-C515-4EDF-BAC1-7C8D4313EC68}" dt="2025-10-28T21:45:30.447" v="6213" actId="21"/>
          <ac:picMkLst>
            <pc:docMk/>
            <pc:sldMk cId="3545849976" sldId="275"/>
            <ac:picMk id="5" creationId="{C3360027-0F70-7F05-7620-D11AEFDAD58E}"/>
          </ac:picMkLst>
        </pc:picChg>
        <pc:picChg chg="add del mod ord">
          <ac:chgData name="T.J. Elliott" userId="bdc1f311ae670521" providerId="LiveId" clId="{88EF0990-C515-4EDF-BAC1-7C8D4313EC68}" dt="2025-10-28T21:53:16.716" v="6221" actId="478"/>
          <ac:picMkLst>
            <pc:docMk/>
            <pc:sldMk cId="3545849976" sldId="275"/>
            <ac:picMk id="6" creationId="{7987975A-22D6-EC44-66BE-E3A66659B578}"/>
          </ac:picMkLst>
        </pc:picChg>
        <pc:picChg chg="add mod">
          <ac:chgData name="T.J. Elliott" userId="bdc1f311ae670521" providerId="LiveId" clId="{88EF0990-C515-4EDF-BAC1-7C8D4313EC68}" dt="2025-10-28T21:55:15.761" v="6227" actId="1036"/>
          <ac:picMkLst>
            <pc:docMk/>
            <pc:sldMk cId="3545849976" sldId="275"/>
            <ac:picMk id="11" creationId="{1AE24616-E748-1D6D-17AF-FF3BE74E79DA}"/>
          </ac:picMkLst>
        </pc:picChg>
      </pc:sldChg>
      <pc:sldChg chg="ord">
        <pc:chgData name="T.J. Elliott" userId="bdc1f311ae670521" providerId="LiveId" clId="{88EF0990-C515-4EDF-BAC1-7C8D4313EC68}" dt="2025-10-28T22:08:04.495" v="6291"/>
        <pc:sldMkLst>
          <pc:docMk/>
          <pc:sldMk cId="3685783168" sldId="277"/>
        </pc:sldMkLst>
      </pc:sldChg>
      <pc:sldChg chg="modSp mod">
        <pc:chgData name="T.J. Elliott" userId="bdc1f311ae670521" providerId="LiveId" clId="{88EF0990-C515-4EDF-BAC1-7C8D4313EC68}" dt="2025-10-28T21:18:44.242" v="5873" actId="20577"/>
        <pc:sldMkLst>
          <pc:docMk/>
          <pc:sldMk cId="1895064367" sldId="278"/>
        </pc:sldMkLst>
        <pc:spChg chg="mod">
          <ac:chgData name="T.J. Elliott" userId="bdc1f311ae670521" providerId="LiveId" clId="{88EF0990-C515-4EDF-BAC1-7C8D4313EC68}" dt="2025-10-18T16:28:32.586" v="814" actId="114"/>
          <ac:spMkLst>
            <pc:docMk/>
            <pc:sldMk cId="1895064367" sldId="278"/>
            <ac:spMk id="2" creationId="{99AB73B1-C56C-EEB3-993B-85782EE66F4D}"/>
          </ac:spMkLst>
        </pc:spChg>
        <pc:spChg chg="mod">
          <ac:chgData name="T.J. Elliott" userId="bdc1f311ae670521" providerId="LiveId" clId="{88EF0990-C515-4EDF-BAC1-7C8D4313EC68}" dt="2025-10-28T21:18:44.242" v="5873" actId="20577"/>
          <ac:spMkLst>
            <pc:docMk/>
            <pc:sldMk cId="1895064367" sldId="278"/>
            <ac:spMk id="3" creationId="{A896C39F-45ED-C13F-852A-336AE2AFE060}"/>
          </ac:spMkLst>
        </pc:spChg>
      </pc:sldChg>
      <pc:sldChg chg="modSp mod">
        <pc:chgData name="T.J. Elliott" userId="bdc1f311ae670521" providerId="LiveId" clId="{88EF0990-C515-4EDF-BAC1-7C8D4313EC68}" dt="2025-10-28T21:19:18.197" v="5886" actId="20577"/>
        <pc:sldMkLst>
          <pc:docMk/>
          <pc:sldMk cId="2503179624" sldId="279"/>
        </pc:sldMkLst>
        <pc:spChg chg="mod">
          <ac:chgData name="T.J. Elliott" userId="bdc1f311ae670521" providerId="LiveId" clId="{88EF0990-C515-4EDF-BAC1-7C8D4313EC68}" dt="2025-10-18T16:28:39.962" v="815" actId="114"/>
          <ac:spMkLst>
            <pc:docMk/>
            <pc:sldMk cId="2503179624" sldId="279"/>
            <ac:spMk id="2" creationId="{E59C2152-ED6F-6C43-B2D4-7C6909244B6A}"/>
          </ac:spMkLst>
        </pc:spChg>
        <pc:spChg chg="mod">
          <ac:chgData name="T.J. Elliott" userId="bdc1f311ae670521" providerId="LiveId" clId="{88EF0990-C515-4EDF-BAC1-7C8D4313EC68}" dt="2025-10-28T21:19:18.197" v="5886" actId="20577"/>
          <ac:spMkLst>
            <pc:docMk/>
            <pc:sldMk cId="2503179624" sldId="279"/>
            <ac:spMk id="3" creationId="{16FE1A9F-AA30-AA02-90CC-D33016042F98}"/>
          </ac:spMkLst>
        </pc:spChg>
      </pc:sldChg>
      <pc:sldChg chg="ord">
        <pc:chgData name="T.J. Elliott" userId="bdc1f311ae670521" providerId="LiveId" clId="{88EF0990-C515-4EDF-BAC1-7C8D4313EC68}" dt="2025-10-28T22:04:19.648" v="6281"/>
        <pc:sldMkLst>
          <pc:docMk/>
          <pc:sldMk cId="2104242087" sldId="280"/>
        </pc:sldMkLst>
      </pc:sldChg>
      <pc:sldChg chg="modSp mod ord">
        <pc:chgData name="T.J. Elliott" userId="bdc1f311ae670521" providerId="LiveId" clId="{88EF0990-C515-4EDF-BAC1-7C8D4313EC68}" dt="2025-10-28T21:22:06.669" v="5888" actId="113"/>
        <pc:sldMkLst>
          <pc:docMk/>
          <pc:sldMk cId="867102581" sldId="281"/>
        </pc:sldMkLst>
        <pc:spChg chg="mod">
          <ac:chgData name="T.J. Elliott" userId="bdc1f311ae670521" providerId="LiveId" clId="{88EF0990-C515-4EDF-BAC1-7C8D4313EC68}" dt="2025-10-27T20:48:33.866" v="3519" actId="2711"/>
          <ac:spMkLst>
            <pc:docMk/>
            <pc:sldMk cId="867102581" sldId="281"/>
            <ac:spMk id="2" creationId="{437024C0-E0A1-D009-A4E6-3B41A8686115}"/>
          </ac:spMkLst>
        </pc:spChg>
        <pc:spChg chg="mod">
          <ac:chgData name="T.J. Elliott" userId="bdc1f311ae670521" providerId="LiveId" clId="{88EF0990-C515-4EDF-BAC1-7C8D4313EC68}" dt="2025-10-28T21:22:06.669" v="5888" actId="113"/>
          <ac:spMkLst>
            <pc:docMk/>
            <pc:sldMk cId="867102581" sldId="281"/>
            <ac:spMk id="3" creationId="{74EB34CE-BD74-2FD9-25AE-BA6D17BFB9E9}"/>
          </ac:spMkLst>
        </pc:spChg>
        <pc:spChg chg="mod">
          <ac:chgData name="T.J. Elliott" userId="bdc1f311ae670521" providerId="LiveId" clId="{88EF0990-C515-4EDF-BAC1-7C8D4313EC68}" dt="2025-10-28T21:22:06.669" v="5888" actId="113"/>
          <ac:spMkLst>
            <pc:docMk/>
            <pc:sldMk cId="867102581" sldId="281"/>
            <ac:spMk id="4" creationId="{7F9804D6-0F77-D468-055E-4997ADBF757D}"/>
          </ac:spMkLst>
        </pc:spChg>
      </pc:sldChg>
      <pc:sldChg chg="ord">
        <pc:chgData name="T.J. Elliott" userId="bdc1f311ae670521" providerId="LiveId" clId="{88EF0990-C515-4EDF-BAC1-7C8D4313EC68}" dt="2025-10-17T20:02:24.610" v="524"/>
        <pc:sldMkLst>
          <pc:docMk/>
          <pc:sldMk cId="3940427472" sldId="282"/>
        </pc:sldMkLst>
      </pc:sldChg>
      <pc:sldChg chg="modSp mod">
        <pc:chgData name="T.J. Elliott" userId="bdc1f311ae670521" providerId="LiveId" clId="{88EF0990-C515-4EDF-BAC1-7C8D4313EC68}" dt="2025-10-28T22:02:36.007" v="6271" actId="20577"/>
        <pc:sldMkLst>
          <pc:docMk/>
          <pc:sldMk cId="2160293329" sldId="283"/>
        </pc:sldMkLst>
        <pc:spChg chg="mod">
          <ac:chgData name="T.J. Elliott" userId="bdc1f311ae670521" providerId="LiveId" clId="{88EF0990-C515-4EDF-BAC1-7C8D4313EC68}" dt="2025-10-28T22:02:36.007" v="6271" actId="20577"/>
          <ac:spMkLst>
            <pc:docMk/>
            <pc:sldMk cId="2160293329" sldId="283"/>
            <ac:spMk id="5" creationId="{A6D3C6E2-51CF-FA4C-9844-AF4472F72AD4}"/>
          </ac:spMkLst>
        </pc:spChg>
      </pc:sldChg>
      <pc:sldChg chg="delSp del ord">
        <pc:chgData name="T.J. Elliott" userId="bdc1f311ae670521" providerId="LiveId" clId="{88EF0990-C515-4EDF-BAC1-7C8D4313EC68}" dt="2025-10-28T22:13:15.033" v="6378" actId="2696"/>
        <pc:sldMkLst>
          <pc:docMk/>
          <pc:sldMk cId="2344248305" sldId="285"/>
        </pc:sldMkLst>
        <pc:picChg chg="del">
          <ac:chgData name="T.J. Elliott" userId="bdc1f311ae670521" providerId="LiveId" clId="{88EF0990-C515-4EDF-BAC1-7C8D4313EC68}" dt="2025-10-28T22:13:10.025" v="6377" actId="21"/>
          <ac:picMkLst>
            <pc:docMk/>
            <pc:sldMk cId="2344248305" sldId="285"/>
            <ac:picMk id="2050" creationId="{C9B658CC-8394-BB3C-56F0-9715B04C1860}"/>
          </ac:picMkLst>
        </pc:picChg>
      </pc:sldChg>
      <pc:sldChg chg="addSp delSp modSp mod ord">
        <pc:chgData name="T.J. Elliott" userId="bdc1f311ae670521" providerId="LiveId" clId="{88EF0990-C515-4EDF-BAC1-7C8D4313EC68}" dt="2025-10-28T21:35:25.367" v="5997" actId="1076"/>
        <pc:sldMkLst>
          <pc:docMk/>
          <pc:sldMk cId="1277069602" sldId="286"/>
        </pc:sldMkLst>
        <pc:spChg chg="mod">
          <ac:chgData name="T.J. Elliott" userId="bdc1f311ae670521" providerId="LiveId" clId="{88EF0990-C515-4EDF-BAC1-7C8D4313EC68}" dt="2025-10-28T21:27:45.107" v="5968"/>
          <ac:spMkLst>
            <pc:docMk/>
            <pc:sldMk cId="1277069602" sldId="286"/>
            <ac:spMk id="2" creationId="{29D27CE5-B386-7903-A4F3-86EBB79C88B2}"/>
          </ac:spMkLst>
        </pc:spChg>
        <pc:spChg chg="del mod">
          <ac:chgData name="T.J. Elliott" userId="bdc1f311ae670521" providerId="LiveId" clId="{88EF0990-C515-4EDF-BAC1-7C8D4313EC68}" dt="2025-10-28T21:27:10.902" v="5965" actId="478"/>
          <ac:spMkLst>
            <pc:docMk/>
            <pc:sldMk cId="1277069602" sldId="286"/>
            <ac:spMk id="3" creationId="{8FE122B1-77AE-40B4-62AA-AA3AB4A7E6B8}"/>
          </ac:spMkLst>
        </pc:spChg>
        <pc:spChg chg="mod">
          <ac:chgData name="T.J. Elliott" userId="bdc1f311ae670521" providerId="LiveId" clId="{88EF0990-C515-4EDF-BAC1-7C8D4313EC68}" dt="2025-10-28T21:33:17.892" v="5981" actId="1076"/>
          <ac:spMkLst>
            <pc:docMk/>
            <pc:sldMk cId="1277069602" sldId="286"/>
            <ac:spMk id="4" creationId="{4945B512-81B9-5269-A743-64A0657E08E2}"/>
          </ac:spMkLst>
        </pc:spChg>
        <pc:spChg chg="add mod">
          <ac:chgData name="T.J. Elliott" userId="bdc1f311ae670521" providerId="LiveId" clId="{88EF0990-C515-4EDF-BAC1-7C8D4313EC68}" dt="2025-10-28T21:35:25.367" v="5997" actId="1076"/>
          <ac:spMkLst>
            <pc:docMk/>
            <pc:sldMk cId="1277069602" sldId="286"/>
            <ac:spMk id="7" creationId="{8DB24D65-B936-ECE5-CB39-EC3F80EC596F}"/>
          </ac:spMkLst>
        </pc:spChg>
        <pc:picChg chg="add mod">
          <ac:chgData name="T.J. Elliott" userId="bdc1f311ae670521" providerId="LiveId" clId="{88EF0990-C515-4EDF-BAC1-7C8D4313EC68}" dt="2025-10-28T21:35:20.407" v="5996" actId="14100"/>
          <ac:picMkLst>
            <pc:docMk/>
            <pc:sldMk cId="1277069602" sldId="286"/>
            <ac:picMk id="6" creationId="{8C3DCB39-443B-9235-DE48-1EF77C59804F}"/>
          </ac:picMkLst>
        </pc:picChg>
      </pc:sldChg>
      <pc:sldChg chg="ord">
        <pc:chgData name="T.J. Elliott" userId="bdc1f311ae670521" providerId="LiveId" clId="{88EF0990-C515-4EDF-BAC1-7C8D4313EC68}" dt="2025-10-27T19:25:23.575" v="3132"/>
        <pc:sldMkLst>
          <pc:docMk/>
          <pc:sldMk cId="891780436" sldId="287"/>
        </pc:sldMkLst>
      </pc:sldChg>
      <pc:sldChg chg="modSp mod ord">
        <pc:chgData name="T.J. Elliott" userId="bdc1f311ae670521" providerId="LiveId" clId="{88EF0990-C515-4EDF-BAC1-7C8D4313EC68}" dt="2025-10-28T03:28:05.560" v="4196" actId="21"/>
        <pc:sldMkLst>
          <pc:docMk/>
          <pc:sldMk cId="3184932656" sldId="288"/>
        </pc:sldMkLst>
        <pc:spChg chg="mod">
          <ac:chgData name="T.J. Elliott" userId="bdc1f311ae670521" providerId="LiveId" clId="{88EF0990-C515-4EDF-BAC1-7C8D4313EC68}" dt="2025-10-27T21:09:45.945" v="3779" actId="6549"/>
          <ac:spMkLst>
            <pc:docMk/>
            <pc:sldMk cId="3184932656" sldId="288"/>
            <ac:spMk id="5" creationId="{892CAC52-1160-B8AB-6842-077DC1296293}"/>
          </ac:spMkLst>
        </pc:spChg>
        <pc:spChg chg="mod">
          <ac:chgData name="T.J. Elliott" userId="bdc1f311ae670521" providerId="LiveId" clId="{88EF0990-C515-4EDF-BAC1-7C8D4313EC68}" dt="2025-10-28T03:28:05.560" v="4196" actId="21"/>
          <ac:spMkLst>
            <pc:docMk/>
            <pc:sldMk cId="3184932656" sldId="288"/>
            <ac:spMk id="6" creationId="{133BDCB6-3462-F748-BB36-C8F8AB8EFA4B}"/>
          </ac:spMkLst>
        </pc:spChg>
      </pc:sldChg>
      <pc:sldChg chg="modSp mod ord">
        <pc:chgData name="T.J. Elliott" userId="bdc1f311ae670521" providerId="LiveId" clId="{88EF0990-C515-4EDF-BAC1-7C8D4313EC68}" dt="2025-10-27T18:21:38.820" v="2702" actId="368"/>
        <pc:sldMkLst>
          <pc:docMk/>
          <pc:sldMk cId="3248008500" sldId="289"/>
        </pc:sldMkLst>
        <pc:spChg chg="mod">
          <ac:chgData name="T.J. Elliott" userId="bdc1f311ae670521" providerId="LiveId" clId="{88EF0990-C515-4EDF-BAC1-7C8D4313EC68}" dt="2025-10-27T18:21:38.820" v="2702" actId="368"/>
          <ac:spMkLst>
            <pc:docMk/>
            <pc:sldMk cId="3248008500" sldId="289"/>
            <ac:spMk id="4" creationId="{B4FE3EAF-BF45-189F-A5D9-69CEC99A391E}"/>
          </ac:spMkLst>
        </pc:spChg>
      </pc:sldChg>
      <pc:sldChg chg="modSp mod ord">
        <pc:chgData name="T.J. Elliott" userId="bdc1f311ae670521" providerId="LiveId" clId="{88EF0990-C515-4EDF-BAC1-7C8D4313EC68}" dt="2025-10-27T17:08:20.200" v="2032" actId="20577"/>
        <pc:sldMkLst>
          <pc:docMk/>
          <pc:sldMk cId="2177283623" sldId="290"/>
        </pc:sldMkLst>
        <pc:spChg chg="mod">
          <ac:chgData name="T.J. Elliott" userId="bdc1f311ae670521" providerId="LiveId" clId="{88EF0990-C515-4EDF-BAC1-7C8D4313EC68}" dt="2025-10-27T17:08:20.200" v="2032" actId="20577"/>
          <ac:spMkLst>
            <pc:docMk/>
            <pc:sldMk cId="2177283623" sldId="290"/>
            <ac:spMk id="3" creationId="{6C93A0B0-AA97-8F5B-EDE8-CDB571475477}"/>
          </ac:spMkLst>
        </pc:spChg>
      </pc:sldChg>
      <pc:sldChg chg="addSp delSp modSp mod ord">
        <pc:chgData name="T.J. Elliott" userId="bdc1f311ae670521" providerId="LiveId" clId="{88EF0990-C515-4EDF-BAC1-7C8D4313EC68}" dt="2025-10-27T20:47:46.912" v="3516" actId="14100"/>
        <pc:sldMkLst>
          <pc:docMk/>
          <pc:sldMk cId="4268999525" sldId="291"/>
        </pc:sldMkLst>
        <pc:spChg chg="mod">
          <ac:chgData name="T.J. Elliott" userId="bdc1f311ae670521" providerId="LiveId" clId="{88EF0990-C515-4EDF-BAC1-7C8D4313EC68}" dt="2025-10-27T17:27:49.495" v="2369" actId="20577"/>
          <ac:spMkLst>
            <pc:docMk/>
            <pc:sldMk cId="4268999525" sldId="291"/>
            <ac:spMk id="4" creationId="{D9184E2C-F826-D5BE-8111-D4CC5FE2D07E}"/>
          </ac:spMkLst>
        </pc:spChg>
        <pc:spChg chg="mod">
          <ac:chgData name="T.J. Elliott" userId="bdc1f311ae670521" providerId="LiveId" clId="{88EF0990-C515-4EDF-BAC1-7C8D4313EC68}" dt="2025-10-27T20:47:46.912" v="3516" actId="14100"/>
          <ac:spMkLst>
            <pc:docMk/>
            <pc:sldMk cId="4268999525" sldId="291"/>
            <ac:spMk id="5" creationId="{55778A0F-0C60-9BB2-D019-D515ACFF46F1}"/>
          </ac:spMkLst>
        </pc:spChg>
        <pc:spChg chg="del">
          <ac:chgData name="T.J. Elliott" userId="bdc1f311ae670521" providerId="LiveId" clId="{88EF0990-C515-4EDF-BAC1-7C8D4313EC68}" dt="2025-10-27T20:41:29.827" v="3427" actId="21"/>
          <ac:spMkLst>
            <pc:docMk/>
            <pc:sldMk cId="4268999525" sldId="291"/>
            <ac:spMk id="9" creationId="{CF15CA89-D5B3-EDA8-EC68-C95E8ECD7FAD}"/>
          </ac:spMkLst>
        </pc:spChg>
        <pc:picChg chg="del">
          <ac:chgData name="T.J. Elliott" userId="bdc1f311ae670521" providerId="LiveId" clId="{88EF0990-C515-4EDF-BAC1-7C8D4313EC68}" dt="2025-10-27T20:41:29.827" v="3427" actId="21"/>
          <ac:picMkLst>
            <pc:docMk/>
            <pc:sldMk cId="4268999525" sldId="291"/>
            <ac:picMk id="8" creationId="{32D0B6FA-4C94-1D41-C6FA-752A7DD8713E}"/>
          </ac:picMkLst>
        </pc:picChg>
        <pc:picChg chg="add mod">
          <ac:chgData name="T.J. Elliott" userId="bdc1f311ae670521" providerId="LiveId" clId="{88EF0990-C515-4EDF-BAC1-7C8D4313EC68}" dt="2025-10-27T20:47:18.890" v="3513" actId="14861"/>
          <ac:picMkLst>
            <pc:docMk/>
            <pc:sldMk cId="4268999525" sldId="291"/>
            <ac:picMk id="3074" creationId="{993DB07F-2F03-9E76-3782-2E1FC9E9B866}"/>
          </ac:picMkLst>
        </pc:picChg>
      </pc:sldChg>
      <pc:sldChg chg="addSp delSp modSp mod ord">
        <pc:chgData name="T.J. Elliott" userId="bdc1f311ae670521" providerId="LiveId" clId="{88EF0990-C515-4EDF-BAC1-7C8D4313EC68}" dt="2025-10-28T22:12:42.118" v="6372"/>
        <pc:sldMkLst>
          <pc:docMk/>
          <pc:sldMk cId="1916185354" sldId="292"/>
        </pc:sldMkLst>
        <pc:spChg chg="mod">
          <ac:chgData name="T.J. Elliott" userId="bdc1f311ae670521" providerId="LiveId" clId="{88EF0990-C515-4EDF-BAC1-7C8D4313EC68}" dt="2025-10-27T21:50:02.342" v="3982" actId="20577"/>
          <ac:spMkLst>
            <pc:docMk/>
            <pc:sldMk cId="1916185354" sldId="292"/>
            <ac:spMk id="2" creationId="{5C378266-78B8-B484-BA67-6A80F525A606}"/>
          </ac:spMkLst>
        </pc:spChg>
        <pc:spChg chg="del">
          <ac:chgData name="T.J. Elliott" userId="bdc1f311ae670521" providerId="LiveId" clId="{88EF0990-C515-4EDF-BAC1-7C8D4313EC68}" dt="2025-10-27T21:50:06.647" v="3983" actId="478"/>
          <ac:spMkLst>
            <pc:docMk/>
            <pc:sldMk cId="1916185354" sldId="292"/>
            <ac:spMk id="3" creationId="{B27B1C97-C14F-37B8-FE02-A7DEB99AE159}"/>
          </ac:spMkLst>
        </pc:spChg>
        <pc:spChg chg="mod">
          <ac:chgData name="T.J. Elliott" userId="bdc1f311ae670521" providerId="LiveId" clId="{88EF0990-C515-4EDF-BAC1-7C8D4313EC68}" dt="2025-10-27T22:05:08.578" v="3996" actId="27636"/>
          <ac:spMkLst>
            <pc:docMk/>
            <pc:sldMk cId="1916185354" sldId="292"/>
            <ac:spMk id="4" creationId="{14B7C1AA-4A34-7D4C-A5E2-A9CE8EF559E2}"/>
          </ac:spMkLst>
        </pc:spChg>
        <pc:picChg chg="add mod">
          <ac:chgData name="T.J. Elliott" userId="bdc1f311ae670521" providerId="LiveId" clId="{88EF0990-C515-4EDF-BAC1-7C8D4313EC68}" dt="2025-10-27T22:04:40.129" v="3988" actId="14100"/>
          <ac:picMkLst>
            <pc:docMk/>
            <pc:sldMk cId="1916185354" sldId="292"/>
            <ac:picMk id="8194" creationId="{BC026DED-EE59-3AE5-1F92-EE1EA173C1CC}"/>
          </ac:picMkLst>
        </pc:picChg>
      </pc:sldChg>
      <pc:sldChg chg="ord">
        <pc:chgData name="T.J. Elliott" userId="bdc1f311ae670521" providerId="LiveId" clId="{88EF0990-C515-4EDF-BAC1-7C8D4313EC68}" dt="2025-10-27T17:32:03.310" v="2387"/>
        <pc:sldMkLst>
          <pc:docMk/>
          <pc:sldMk cId="3177945717" sldId="293"/>
        </pc:sldMkLst>
      </pc:sldChg>
      <pc:sldChg chg="ord">
        <pc:chgData name="T.J. Elliott" userId="bdc1f311ae670521" providerId="LiveId" clId="{88EF0990-C515-4EDF-BAC1-7C8D4313EC68}" dt="2025-10-27T19:25:37.061" v="3134"/>
        <pc:sldMkLst>
          <pc:docMk/>
          <pc:sldMk cId="2973241487" sldId="294"/>
        </pc:sldMkLst>
      </pc:sldChg>
      <pc:sldChg chg="addSp delSp modSp mod ord modClrScheme chgLayout">
        <pc:chgData name="T.J. Elliott" userId="bdc1f311ae670521" providerId="LiveId" clId="{88EF0990-C515-4EDF-BAC1-7C8D4313EC68}" dt="2025-10-28T21:56:07.335" v="6234"/>
        <pc:sldMkLst>
          <pc:docMk/>
          <pc:sldMk cId="492230354" sldId="295"/>
        </pc:sldMkLst>
        <pc:spChg chg="mod">
          <ac:chgData name="T.J. Elliott" userId="bdc1f311ae670521" providerId="LiveId" clId="{88EF0990-C515-4EDF-BAC1-7C8D4313EC68}" dt="2025-10-28T21:45:47.288" v="6215" actId="26606"/>
          <ac:spMkLst>
            <pc:docMk/>
            <pc:sldMk cId="492230354" sldId="295"/>
            <ac:spMk id="5" creationId="{75B4C753-0707-D568-DA4D-10F808CB52BF}"/>
          </ac:spMkLst>
        </pc:spChg>
        <pc:spChg chg="mod">
          <ac:chgData name="T.J. Elliott" userId="bdc1f311ae670521" providerId="LiveId" clId="{88EF0990-C515-4EDF-BAC1-7C8D4313EC68}" dt="2025-10-28T21:55:38.406" v="6232" actId="20577"/>
          <ac:spMkLst>
            <pc:docMk/>
            <pc:sldMk cId="492230354" sldId="295"/>
            <ac:spMk id="6" creationId="{720F70AD-D988-AA5C-3B32-319AADEA459C}"/>
          </ac:spMkLst>
        </pc:spChg>
        <pc:spChg chg="del">
          <ac:chgData name="T.J. Elliott" userId="bdc1f311ae670521" providerId="LiveId" clId="{88EF0990-C515-4EDF-BAC1-7C8D4313EC68}" dt="2025-10-28T21:45:42.936" v="6214"/>
          <ac:spMkLst>
            <pc:docMk/>
            <pc:sldMk cId="492230354" sldId="295"/>
            <ac:spMk id="7" creationId="{7281A7A3-4710-82AC-786C-E71982D2FA25}"/>
          </ac:spMkLst>
        </pc:spChg>
        <pc:picChg chg="add mod">
          <ac:chgData name="T.J. Elliott" userId="bdc1f311ae670521" providerId="LiveId" clId="{88EF0990-C515-4EDF-BAC1-7C8D4313EC68}" dt="2025-10-28T21:45:47.288" v="6215" actId="26606"/>
          <ac:picMkLst>
            <pc:docMk/>
            <pc:sldMk cId="492230354" sldId="295"/>
            <ac:picMk id="2" creationId="{C3360027-0F70-7F05-7620-D11AEFDAD58E}"/>
          </ac:picMkLst>
        </pc:picChg>
      </pc:sldChg>
      <pc:sldChg chg="addSp delSp modSp mod ord modClrScheme chgLayout">
        <pc:chgData name="T.J. Elliott" userId="bdc1f311ae670521" providerId="LiveId" clId="{88EF0990-C515-4EDF-BAC1-7C8D4313EC68}" dt="2025-10-28T17:08:00.453" v="5025" actId="1035"/>
        <pc:sldMkLst>
          <pc:docMk/>
          <pc:sldMk cId="3950244732" sldId="296"/>
        </pc:sldMkLst>
        <pc:spChg chg="mod">
          <ac:chgData name="T.J. Elliott" userId="bdc1f311ae670521" providerId="LiveId" clId="{88EF0990-C515-4EDF-BAC1-7C8D4313EC68}" dt="2025-10-28T17:08:00.453" v="5025" actId="1035"/>
          <ac:spMkLst>
            <pc:docMk/>
            <pc:sldMk cId="3950244732" sldId="296"/>
            <ac:spMk id="2" creationId="{73B4EE69-FF92-D2F6-D3A7-34EAC238DF8D}"/>
          </ac:spMkLst>
        </pc:spChg>
        <pc:spChg chg="del">
          <ac:chgData name="T.J. Elliott" userId="bdc1f311ae670521" providerId="LiveId" clId="{88EF0990-C515-4EDF-BAC1-7C8D4313EC68}" dt="2025-10-27T20:07:03.566" v="3171" actId="26606"/>
          <ac:spMkLst>
            <pc:docMk/>
            <pc:sldMk cId="3950244732" sldId="296"/>
            <ac:spMk id="3" creationId="{251D2B5C-D93C-E883-8072-41546E637CE3}"/>
          </ac:spMkLst>
        </pc:spChg>
        <pc:spChg chg="add mod">
          <ac:chgData name="T.J. Elliott" userId="bdc1f311ae670521" providerId="LiveId" clId="{88EF0990-C515-4EDF-BAC1-7C8D4313EC68}" dt="2025-10-27T20:11:22.493" v="3233" actId="1035"/>
          <ac:spMkLst>
            <pc:docMk/>
            <pc:sldMk cId="3950244732" sldId="296"/>
            <ac:spMk id="4" creationId="{A5D42DF4-7959-1106-34E4-08BEC59CBCD8}"/>
          </ac:spMkLst>
        </pc:spChg>
        <pc:spChg chg="mod ord">
          <ac:chgData name="T.J. Elliott" userId="bdc1f311ae670521" providerId="LiveId" clId="{88EF0990-C515-4EDF-BAC1-7C8D4313EC68}" dt="2025-10-28T17:08:00.453" v="5025" actId="1035"/>
          <ac:spMkLst>
            <pc:docMk/>
            <pc:sldMk cId="3950244732" sldId="296"/>
            <ac:spMk id="6" creationId="{59164707-B9A3-D7A7-EFE9-2DFE48E38B4C}"/>
          </ac:spMkLst>
        </pc:spChg>
        <pc:picChg chg="add mod">
          <ac:chgData name="T.J. Elliott" userId="bdc1f311ae670521" providerId="LiveId" clId="{88EF0990-C515-4EDF-BAC1-7C8D4313EC68}" dt="2025-10-27T20:11:13.203" v="3222" actId="12788"/>
          <ac:picMkLst>
            <pc:docMk/>
            <pc:sldMk cId="3950244732" sldId="296"/>
            <ac:picMk id="2050" creationId="{947B3732-CEB3-F0D2-34AA-33FC3F6E4267}"/>
          </ac:picMkLst>
        </pc:picChg>
      </pc:sldChg>
      <pc:sldChg chg="addSp delSp modSp mod ord modClrScheme chgLayout">
        <pc:chgData name="T.J. Elliott" userId="bdc1f311ae670521" providerId="LiveId" clId="{88EF0990-C515-4EDF-BAC1-7C8D4313EC68}" dt="2025-10-27T21:19:18.273" v="3802"/>
        <pc:sldMkLst>
          <pc:docMk/>
          <pc:sldMk cId="125535780" sldId="297"/>
        </pc:sldMkLst>
        <pc:spChg chg="mod">
          <ac:chgData name="T.J. Elliott" userId="bdc1f311ae670521" providerId="LiveId" clId="{88EF0990-C515-4EDF-BAC1-7C8D4313EC68}" dt="2025-10-27T21:18:13.268" v="3795" actId="26606"/>
          <ac:spMkLst>
            <pc:docMk/>
            <pc:sldMk cId="125535780" sldId="297"/>
            <ac:spMk id="2" creationId="{D25EC8BC-8121-5B77-EE38-4169082A1732}"/>
          </ac:spMkLst>
        </pc:spChg>
        <pc:spChg chg="del">
          <ac:chgData name="T.J. Elliott" userId="bdc1f311ae670521" providerId="LiveId" clId="{88EF0990-C515-4EDF-BAC1-7C8D4313EC68}" dt="2025-10-27T21:17:56.881" v="3794"/>
          <ac:spMkLst>
            <pc:docMk/>
            <pc:sldMk cId="125535780" sldId="297"/>
            <ac:spMk id="3" creationId="{58459979-BC74-C1E6-094F-7A1FDB8FD520}"/>
          </ac:spMkLst>
        </pc:spChg>
        <pc:spChg chg="mod">
          <ac:chgData name="T.J. Elliott" userId="bdc1f311ae670521" providerId="LiveId" clId="{88EF0990-C515-4EDF-BAC1-7C8D4313EC68}" dt="2025-10-27T21:18:47.471" v="3800" actId="114"/>
          <ac:spMkLst>
            <pc:docMk/>
            <pc:sldMk cId="125535780" sldId="297"/>
            <ac:spMk id="4" creationId="{B9D2BFF6-AB3A-E37C-B5CE-327924E20B4B}"/>
          </ac:spMkLst>
        </pc:spChg>
        <pc:picChg chg="add mod">
          <ac:chgData name="T.J. Elliott" userId="bdc1f311ae670521" providerId="LiveId" clId="{88EF0990-C515-4EDF-BAC1-7C8D4313EC68}" dt="2025-10-27T21:18:13.268" v="3795" actId="26606"/>
          <ac:picMkLst>
            <pc:docMk/>
            <pc:sldMk cId="125535780" sldId="297"/>
            <ac:picMk id="5122" creationId="{776319C7-D610-0106-9CFC-7FCA603A0DCF}"/>
          </ac:picMkLst>
        </pc:picChg>
      </pc:sldChg>
      <pc:sldChg chg="addSp delSp modSp mod ord modClrScheme chgLayout">
        <pc:chgData name="T.J. Elliott" userId="bdc1f311ae670521" providerId="LiveId" clId="{88EF0990-C515-4EDF-BAC1-7C8D4313EC68}" dt="2025-10-27T21:46:47.898" v="3932"/>
        <pc:sldMkLst>
          <pc:docMk/>
          <pc:sldMk cId="796822220" sldId="298"/>
        </pc:sldMkLst>
        <pc:spChg chg="mod">
          <ac:chgData name="T.J. Elliott" userId="bdc1f311ae670521" providerId="LiveId" clId="{88EF0990-C515-4EDF-BAC1-7C8D4313EC68}" dt="2025-10-27T21:45:38.068" v="3905" actId="26606"/>
          <ac:spMkLst>
            <pc:docMk/>
            <pc:sldMk cId="796822220" sldId="298"/>
            <ac:spMk id="2" creationId="{3F5AC131-F616-2E57-E94B-0AAA9CE78435}"/>
          </ac:spMkLst>
        </pc:spChg>
        <pc:spChg chg="del">
          <ac:chgData name="T.J. Elliott" userId="bdc1f311ae670521" providerId="LiveId" clId="{88EF0990-C515-4EDF-BAC1-7C8D4313EC68}" dt="2025-10-27T21:39:16.993" v="3897" actId="478"/>
          <ac:spMkLst>
            <pc:docMk/>
            <pc:sldMk cId="796822220" sldId="298"/>
            <ac:spMk id="3" creationId="{C2DAE0B5-8E04-19DA-5B31-EE996AF5FA7A}"/>
          </ac:spMkLst>
        </pc:spChg>
        <pc:spChg chg="mod">
          <ac:chgData name="T.J. Elliott" userId="bdc1f311ae670521" providerId="LiveId" clId="{88EF0990-C515-4EDF-BAC1-7C8D4313EC68}" dt="2025-10-27T21:46:11.332" v="3930" actId="403"/>
          <ac:spMkLst>
            <pc:docMk/>
            <pc:sldMk cId="796822220" sldId="298"/>
            <ac:spMk id="4" creationId="{25943FE9-9139-B405-FBB2-AD0F34B481AB}"/>
          </ac:spMkLst>
        </pc:spChg>
        <pc:picChg chg="add mod">
          <ac:chgData name="T.J. Elliott" userId="bdc1f311ae670521" providerId="LiveId" clId="{88EF0990-C515-4EDF-BAC1-7C8D4313EC68}" dt="2025-10-27T21:45:38.068" v="3905" actId="26606"/>
          <ac:picMkLst>
            <pc:docMk/>
            <pc:sldMk cId="796822220" sldId="298"/>
            <ac:picMk id="6" creationId="{DF2F3E95-2CF0-0504-28E3-5C516AFF9D44}"/>
          </ac:picMkLst>
        </pc:picChg>
      </pc:sldChg>
      <pc:sldChg chg="addSp delSp modSp mod ord modClrScheme chgLayout">
        <pc:chgData name="T.J. Elliott" userId="bdc1f311ae670521" providerId="LiveId" clId="{88EF0990-C515-4EDF-BAC1-7C8D4313EC68}" dt="2025-10-27T21:32:14.119" v="3889" actId="6549"/>
        <pc:sldMkLst>
          <pc:docMk/>
          <pc:sldMk cId="1570916748" sldId="299"/>
        </pc:sldMkLst>
        <pc:spChg chg="mod">
          <ac:chgData name="T.J. Elliott" userId="bdc1f311ae670521" providerId="LiveId" clId="{88EF0990-C515-4EDF-BAC1-7C8D4313EC68}" dt="2025-10-27T21:32:01.637" v="3886" actId="26606"/>
          <ac:spMkLst>
            <pc:docMk/>
            <pc:sldMk cId="1570916748" sldId="299"/>
            <ac:spMk id="2" creationId="{AA77EE3B-7229-26FA-3DFC-BF6DD6B503B8}"/>
          </ac:spMkLst>
        </pc:spChg>
        <pc:spChg chg="add del">
          <ac:chgData name="T.J. Elliott" userId="bdc1f311ae670521" providerId="LiveId" clId="{88EF0990-C515-4EDF-BAC1-7C8D4313EC68}" dt="2025-10-27T21:31:34.049" v="3882" actId="478"/>
          <ac:spMkLst>
            <pc:docMk/>
            <pc:sldMk cId="1570916748" sldId="299"/>
            <ac:spMk id="3" creationId="{51C9197D-05AA-AAD7-4559-850159A78AFC}"/>
          </ac:spMkLst>
        </pc:spChg>
        <pc:spChg chg="mod">
          <ac:chgData name="T.J. Elliott" userId="bdc1f311ae670521" providerId="LiveId" clId="{88EF0990-C515-4EDF-BAC1-7C8D4313EC68}" dt="2025-10-27T21:32:14.119" v="3889" actId="6549"/>
          <ac:spMkLst>
            <pc:docMk/>
            <pc:sldMk cId="1570916748" sldId="299"/>
            <ac:spMk id="4" creationId="{DA95C3BA-C19B-C70B-D8F8-8BDF2A7C93AB}"/>
          </ac:spMkLst>
        </pc:spChg>
        <pc:spChg chg="add mod">
          <ac:chgData name="T.J. Elliott" userId="bdc1f311ae670521" providerId="LiveId" clId="{88EF0990-C515-4EDF-BAC1-7C8D4313EC68}" dt="2025-10-27T21:29:38.112" v="3881" actId="931"/>
          <ac:spMkLst>
            <pc:docMk/>
            <pc:sldMk cId="1570916748" sldId="299"/>
            <ac:spMk id="7" creationId="{B9B34F5B-1210-8694-0729-4866A3345C0D}"/>
          </ac:spMkLst>
        </pc:spChg>
        <pc:picChg chg="add mod">
          <ac:chgData name="T.J. Elliott" userId="bdc1f311ae670521" providerId="LiveId" clId="{88EF0990-C515-4EDF-BAC1-7C8D4313EC68}" dt="2025-10-27T21:29:38.112" v="3881" actId="931"/>
          <ac:picMkLst>
            <pc:docMk/>
            <pc:sldMk cId="1570916748" sldId="299"/>
            <ac:picMk id="6" creationId="{C2020435-7042-941F-9661-4F1287C0467C}"/>
          </ac:picMkLst>
        </pc:picChg>
        <pc:picChg chg="add mod">
          <ac:chgData name="T.J. Elliott" userId="bdc1f311ae670521" providerId="LiveId" clId="{88EF0990-C515-4EDF-BAC1-7C8D4313EC68}" dt="2025-10-27T21:32:01.637" v="3886" actId="26606"/>
          <ac:picMkLst>
            <pc:docMk/>
            <pc:sldMk cId="1570916748" sldId="299"/>
            <ac:picMk id="7170" creationId="{219CAB51-6CCE-1874-7AA8-AD2ACEE5DD74}"/>
          </ac:picMkLst>
        </pc:picChg>
      </pc:sldChg>
      <pc:sldChg chg="addSp delSp modSp mod ord">
        <pc:chgData name="T.J. Elliott" userId="bdc1f311ae670521" providerId="LiveId" clId="{88EF0990-C515-4EDF-BAC1-7C8D4313EC68}" dt="2025-10-27T21:25:40.504" v="3871"/>
        <pc:sldMkLst>
          <pc:docMk/>
          <pc:sldMk cId="107181697" sldId="300"/>
        </pc:sldMkLst>
        <pc:spChg chg="mod">
          <ac:chgData name="T.J. Elliott" userId="bdc1f311ae670521" providerId="LiveId" clId="{88EF0990-C515-4EDF-BAC1-7C8D4313EC68}" dt="2025-10-27T21:21:17.752" v="3837" actId="20577"/>
          <ac:spMkLst>
            <pc:docMk/>
            <pc:sldMk cId="107181697" sldId="300"/>
            <ac:spMk id="2" creationId="{63AB55DC-F5FD-24D7-FB02-0FF244940017}"/>
          </ac:spMkLst>
        </pc:spChg>
        <pc:spChg chg="del">
          <ac:chgData name="T.J. Elliott" userId="bdc1f311ae670521" providerId="LiveId" clId="{88EF0990-C515-4EDF-BAC1-7C8D4313EC68}" dt="2025-10-27T21:23:36.173" v="3865"/>
          <ac:spMkLst>
            <pc:docMk/>
            <pc:sldMk cId="107181697" sldId="300"/>
            <ac:spMk id="3" creationId="{66CA1427-3022-0606-96AF-9EE004A4350A}"/>
          </ac:spMkLst>
        </pc:spChg>
        <pc:spChg chg="mod">
          <ac:chgData name="T.J. Elliott" userId="bdc1f311ae670521" providerId="LiveId" clId="{88EF0990-C515-4EDF-BAC1-7C8D4313EC68}" dt="2025-10-27T21:22:14.394" v="3864" actId="404"/>
          <ac:spMkLst>
            <pc:docMk/>
            <pc:sldMk cId="107181697" sldId="300"/>
            <ac:spMk id="4" creationId="{583DB0E6-5EEB-2424-DAED-96B6E3C7F395}"/>
          </ac:spMkLst>
        </pc:spChg>
        <pc:picChg chg="add mod">
          <ac:chgData name="T.J. Elliott" userId="bdc1f311ae670521" providerId="LiveId" clId="{88EF0990-C515-4EDF-BAC1-7C8D4313EC68}" dt="2025-10-27T21:23:36.603" v="3867" actId="962"/>
          <ac:picMkLst>
            <pc:docMk/>
            <pc:sldMk cId="107181697" sldId="300"/>
            <ac:picMk id="6" creationId="{86EA87B0-2D0A-219F-D8EF-0E0AF6F2D6C6}"/>
          </ac:picMkLst>
        </pc:picChg>
      </pc:sldChg>
      <pc:sldChg chg="ord">
        <pc:chgData name="T.J. Elliott" userId="bdc1f311ae670521" providerId="LiveId" clId="{88EF0990-C515-4EDF-BAC1-7C8D4313EC68}" dt="2025-10-28T22:12:59.824" v="6374"/>
        <pc:sldMkLst>
          <pc:docMk/>
          <pc:sldMk cId="2271394115" sldId="301"/>
        </pc:sldMkLst>
      </pc:sldChg>
      <pc:sldChg chg="ord">
        <pc:chgData name="T.J. Elliott" userId="bdc1f311ae670521" providerId="LiveId" clId="{88EF0990-C515-4EDF-BAC1-7C8D4313EC68}" dt="2025-10-27T21:33:23.776" v="3891"/>
        <pc:sldMkLst>
          <pc:docMk/>
          <pc:sldMk cId="172839979" sldId="302"/>
        </pc:sldMkLst>
      </pc:sldChg>
      <pc:sldChg chg="del">
        <pc:chgData name="T.J. Elliott" userId="bdc1f311ae670521" providerId="LiveId" clId="{88EF0990-C515-4EDF-BAC1-7C8D4313EC68}" dt="2025-10-27T21:33:38.147" v="3892" actId="2696"/>
        <pc:sldMkLst>
          <pc:docMk/>
          <pc:sldMk cId="1587075276" sldId="303"/>
        </pc:sldMkLst>
      </pc:sldChg>
      <pc:sldChg chg="modSp mod ord">
        <pc:chgData name="T.J. Elliott" userId="bdc1f311ae670521" providerId="LiveId" clId="{88EF0990-C515-4EDF-BAC1-7C8D4313EC68}" dt="2025-10-28T22:07:53.096" v="6289"/>
        <pc:sldMkLst>
          <pc:docMk/>
          <pc:sldMk cId="1123241330" sldId="304"/>
        </pc:sldMkLst>
        <pc:spChg chg="mod">
          <ac:chgData name="T.J. Elliott" userId="bdc1f311ae670521" providerId="LiveId" clId="{88EF0990-C515-4EDF-BAC1-7C8D4313EC68}" dt="2025-10-17T19:15:38.098" v="3" actId="27636"/>
          <ac:spMkLst>
            <pc:docMk/>
            <pc:sldMk cId="1123241330" sldId="304"/>
            <ac:spMk id="3" creationId="{2E73F8EC-4947-C9E4-54BB-143FBE157074}"/>
          </ac:spMkLst>
        </pc:spChg>
      </pc:sldChg>
      <pc:sldChg chg="modSp mod ord">
        <pc:chgData name="T.J. Elliott" userId="bdc1f311ae670521" providerId="LiveId" clId="{88EF0990-C515-4EDF-BAC1-7C8D4313EC68}" dt="2025-10-27T17:13:09.418" v="2178" actId="1035"/>
        <pc:sldMkLst>
          <pc:docMk/>
          <pc:sldMk cId="1180059484" sldId="305"/>
        </pc:sldMkLst>
        <pc:spChg chg="mod">
          <ac:chgData name="T.J. Elliott" userId="bdc1f311ae670521" providerId="LiveId" clId="{88EF0990-C515-4EDF-BAC1-7C8D4313EC68}" dt="2025-10-27T17:12:59.680" v="2168" actId="3064"/>
          <ac:spMkLst>
            <pc:docMk/>
            <pc:sldMk cId="1180059484" sldId="305"/>
            <ac:spMk id="5" creationId="{45BDFB04-77F9-79C8-4D31-453E47B07F9D}"/>
          </ac:spMkLst>
        </pc:spChg>
        <pc:spChg chg="mod">
          <ac:chgData name="T.J. Elliott" userId="bdc1f311ae670521" providerId="LiveId" clId="{88EF0990-C515-4EDF-BAC1-7C8D4313EC68}" dt="2025-10-27T17:13:09.418" v="2178" actId="1035"/>
          <ac:spMkLst>
            <pc:docMk/>
            <pc:sldMk cId="1180059484" sldId="305"/>
            <ac:spMk id="6" creationId="{C6C9E5CD-F79D-03C5-A1BE-A3C314284771}"/>
          </ac:spMkLst>
        </pc:spChg>
      </pc:sldChg>
      <pc:sldChg chg="modSp mod">
        <pc:chgData name="T.J. Elliott" userId="bdc1f311ae670521" providerId="LiveId" clId="{88EF0990-C515-4EDF-BAC1-7C8D4313EC68}" dt="2025-10-28T21:22:16.205" v="5889" actId="6549"/>
        <pc:sldMkLst>
          <pc:docMk/>
          <pc:sldMk cId="297951886" sldId="306"/>
        </pc:sldMkLst>
        <pc:spChg chg="mod">
          <ac:chgData name="T.J. Elliott" userId="bdc1f311ae670521" providerId="LiveId" clId="{88EF0990-C515-4EDF-BAC1-7C8D4313EC68}" dt="2025-10-28T21:22:16.205" v="5889" actId="6549"/>
          <ac:spMkLst>
            <pc:docMk/>
            <pc:sldMk cId="297951886" sldId="306"/>
            <ac:spMk id="3" creationId="{D1FD1AF4-4C65-97A0-ABA0-046E80F559EE}"/>
          </ac:spMkLst>
        </pc:spChg>
      </pc:sldChg>
      <pc:sldChg chg="modSp mod ord">
        <pc:chgData name="T.J. Elliott" userId="bdc1f311ae670521" providerId="LiveId" clId="{88EF0990-C515-4EDF-BAC1-7C8D4313EC68}" dt="2025-10-27T17:21:51.237" v="2235"/>
        <pc:sldMkLst>
          <pc:docMk/>
          <pc:sldMk cId="901829543" sldId="307"/>
        </pc:sldMkLst>
        <pc:spChg chg="mod">
          <ac:chgData name="T.J. Elliott" userId="bdc1f311ae670521" providerId="LiveId" clId="{88EF0990-C515-4EDF-BAC1-7C8D4313EC68}" dt="2025-10-27T17:21:27.132" v="2233" actId="6549"/>
          <ac:spMkLst>
            <pc:docMk/>
            <pc:sldMk cId="901829543" sldId="307"/>
            <ac:spMk id="2" creationId="{FFA5DF13-8753-6D00-5BAB-45681BB3F36D}"/>
          </ac:spMkLst>
        </pc:spChg>
        <pc:spChg chg="mod">
          <ac:chgData name="T.J. Elliott" userId="bdc1f311ae670521" providerId="LiveId" clId="{88EF0990-C515-4EDF-BAC1-7C8D4313EC68}" dt="2025-10-17T19:55:50.091" v="495" actId="121"/>
          <ac:spMkLst>
            <pc:docMk/>
            <pc:sldMk cId="901829543" sldId="307"/>
            <ac:spMk id="3" creationId="{B222F0FC-85A1-E696-B49B-390ED413173D}"/>
          </ac:spMkLst>
        </pc:spChg>
      </pc:sldChg>
      <pc:sldChg chg="addSp delSp modSp mod ord modClrScheme chgLayout">
        <pc:chgData name="T.J. Elliott" userId="bdc1f311ae670521" providerId="LiveId" clId="{88EF0990-C515-4EDF-BAC1-7C8D4313EC68}" dt="2025-10-27T21:13:41.187" v="3788"/>
        <pc:sldMkLst>
          <pc:docMk/>
          <pc:sldMk cId="2500032813" sldId="308"/>
        </pc:sldMkLst>
        <pc:spChg chg="mod ord">
          <ac:chgData name="T.J. Elliott" userId="bdc1f311ae670521" providerId="LiveId" clId="{88EF0990-C515-4EDF-BAC1-7C8D4313EC68}" dt="2025-10-27T20:54:19.477" v="3546" actId="27636"/>
          <ac:spMkLst>
            <pc:docMk/>
            <pc:sldMk cId="2500032813" sldId="308"/>
            <ac:spMk id="5" creationId="{145AC084-6AFF-5552-FC28-F987A498E3C5}"/>
          </ac:spMkLst>
        </pc:spChg>
        <pc:spChg chg="del mod">
          <ac:chgData name="T.J. Elliott" userId="bdc1f311ae670521" providerId="LiveId" clId="{88EF0990-C515-4EDF-BAC1-7C8D4313EC68}" dt="2025-10-27T20:19:53.728" v="3360" actId="21"/>
          <ac:spMkLst>
            <pc:docMk/>
            <pc:sldMk cId="2500032813" sldId="308"/>
            <ac:spMk id="6" creationId="{6A0FEAEF-A2C0-EC78-D0CD-7C5942BB4478}"/>
          </ac:spMkLst>
        </pc:spChg>
        <pc:spChg chg="add del mod">
          <ac:chgData name="T.J. Elliott" userId="bdc1f311ae670521" providerId="LiveId" clId="{88EF0990-C515-4EDF-BAC1-7C8D4313EC68}" dt="2025-10-27T20:19:58.007" v="3361" actId="478"/>
          <ac:spMkLst>
            <pc:docMk/>
            <pc:sldMk cId="2500032813" sldId="308"/>
            <ac:spMk id="7" creationId="{2734BF9C-B124-3023-4E05-3EF7B963A573}"/>
          </ac:spMkLst>
        </pc:spChg>
        <pc:spChg chg="add del mod ord">
          <ac:chgData name="T.J. Elliott" userId="bdc1f311ae670521" providerId="LiveId" clId="{88EF0990-C515-4EDF-BAC1-7C8D4313EC68}" dt="2025-10-27T20:20:30.657" v="3366"/>
          <ac:spMkLst>
            <pc:docMk/>
            <pc:sldMk cId="2500032813" sldId="308"/>
            <ac:spMk id="8" creationId="{6340842A-1AF6-D277-7650-3962F25E0013}"/>
          </ac:spMkLst>
        </pc:spChg>
        <pc:spChg chg="add mod ord">
          <ac:chgData name="T.J. Elliott" userId="bdc1f311ae670521" providerId="LiveId" clId="{88EF0990-C515-4EDF-BAC1-7C8D4313EC68}" dt="2025-10-27T20:58:58.329" v="3552" actId="21"/>
          <ac:spMkLst>
            <pc:docMk/>
            <pc:sldMk cId="2500032813" sldId="308"/>
            <ac:spMk id="9" creationId="{14BC6DFB-66F4-0DB4-840C-BD695661461B}"/>
          </ac:spMkLst>
        </pc:spChg>
        <pc:spChg chg="add mod">
          <ac:chgData name="T.J. Elliott" userId="bdc1f311ae670521" providerId="LiveId" clId="{88EF0990-C515-4EDF-BAC1-7C8D4313EC68}" dt="2025-10-27T20:59:31.228" v="3559" actId="14100"/>
          <ac:spMkLst>
            <pc:docMk/>
            <pc:sldMk cId="2500032813" sldId="308"/>
            <ac:spMk id="10" creationId="{6A0FEAEF-A2C0-EC78-D0CD-7C5942BB4478}"/>
          </ac:spMkLst>
        </pc:spChg>
        <pc:picChg chg="add del mod">
          <ac:chgData name="T.J. Elliott" userId="bdc1f311ae670521" providerId="LiveId" clId="{88EF0990-C515-4EDF-BAC1-7C8D4313EC68}" dt="2025-10-27T20:20:18.061" v="3364" actId="478"/>
          <ac:picMkLst>
            <pc:docMk/>
            <pc:sldMk cId="2500032813" sldId="308"/>
            <ac:picMk id="3" creationId="{071811FB-63EC-78D3-BBA6-38A2482D40F8}"/>
          </ac:picMkLst>
        </pc:picChg>
        <pc:picChg chg="add del mod">
          <ac:chgData name="T.J. Elliott" userId="bdc1f311ae670521" providerId="LiveId" clId="{88EF0990-C515-4EDF-BAC1-7C8D4313EC68}" dt="2025-10-27T21:00:53.814" v="3562" actId="21"/>
          <ac:picMkLst>
            <pc:docMk/>
            <pc:sldMk cId="2500032813" sldId="308"/>
            <ac:picMk id="4098" creationId="{F53CF910-5B6A-6140-302F-DDF96037006C}"/>
          </ac:picMkLst>
        </pc:picChg>
      </pc:sldChg>
      <pc:sldChg chg="modSp del mod">
        <pc:chgData name="T.J. Elliott" userId="bdc1f311ae670521" providerId="LiveId" clId="{88EF0990-C515-4EDF-BAC1-7C8D4313EC68}" dt="2025-10-27T20:54:33.505" v="3547" actId="2696"/>
        <pc:sldMkLst>
          <pc:docMk/>
          <pc:sldMk cId="2748546456" sldId="309"/>
        </pc:sldMkLst>
        <pc:spChg chg="mod">
          <ac:chgData name="T.J. Elliott" userId="bdc1f311ae670521" providerId="LiveId" clId="{88EF0990-C515-4EDF-BAC1-7C8D4313EC68}" dt="2025-10-27T20:54:08.542" v="3544" actId="21"/>
          <ac:spMkLst>
            <pc:docMk/>
            <pc:sldMk cId="2748546456" sldId="309"/>
            <ac:spMk id="5" creationId="{6EDF16FF-1ECB-CEA8-0207-64AEE4B04373}"/>
          </ac:spMkLst>
        </pc:spChg>
      </pc:sldChg>
      <pc:sldChg chg="addSp modSp mod ord">
        <pc:chgData name="T.J. Elliott" userId="bdc1f311ae670521" providerId="LiveId" clId="{88EF0990-C515-4EDF-BAC1-7C8D4313EC68}" dt="2025-10-27T21:04:39.566" v="3620" actId="113"/>
        <pc:sldMkLst>
          <pc:docMk/>
          <pc:sldMk cId="1666663203" sldId="310"/>
        </pc:sldMkLst>
        <pc:spChg chg="mod">
          <ac:chgData name="T.J. Elliott" userId="bdc1f311ae670521" providerId="LiveId" clId="{88EF0990-C515-4EDF-BAC1-7C8D4313EC68}" dt="2025-10-27T21:03:17.274" v="3589" actId="3064"/>
          <ac:spMkLst>
            <pc:docMk/>
            <pc:sldMk cId="1666663203" sldId="310"/>
            <ac:spMk id="2" creationId="{EA9D492A-9463-FD95-5245-3515F6CD411A}"/>
          </ac:spMkLst>
        </pc:spChg>
        <pc:spChg chg="mod">
          <ac:chgData name="T.J. Elliott" userId="bdc1f311ae670521" providerId="LiveId" clId="{88EF0990-C515-4EDF-BAC1-7C8D4313EC68}" dt="2025-10-27T21:04:39.566" v="3620" actId="113"/>
          <ac:spMkLst>
            <pc:docMk/>
            <pc:sldMk cId="1666663203" sldId="310"/>
            <ac:spMk id="3" creationId="{769B5976-6C92-0191-1EE0-AAC38A5A14F6}"/>
          </ac:spMkLst>
        </pc:spChg>
        <pc:picChg chg="add mod">
          <ac:chgData name="T.J. Elliott" userId="bdc1f311ae670521" providerId="LiveId" clId="{88EF0990-C515-4EDF-BAC1-7C8D4313EC68}" dt="2025-10-27T21:01:28.059" v="3568" actId="1076"/>
          <ac:picMkLst>
            <pc:docMk/>
            <pc:sldMk cId="1666663203" sldId="310"/>
            <ac:picMk id="4098" creationId="{F53CF910-5B6A-6140-302F-DDF96037006C}"/>
          </ac:picMkLst>
        </pc:picChg>
      </pc:sldChg>
      <pc:sldChg chg="modSp mod">
        <pc:chgData name="T.J. Elliott" userId="bdc1f311ae670521" providerId="LiveId" clId="{88EF0990-C515-4EDF-BAC1-7C8D4313EC68}" dt="2025-10-28T21:59:04.174" v="6243" actId="20577"/>
        <pc:sldMkLst>
          <pc:docMk/>
          <pc:sldMk cId="1879743478" sldId="311"/>
        </pc:sldMkLst>
        <pc:spChg chg="mod">
          <ac:chgData name="T.J. Elliott" userId="bdc1f311ae670521" providerId="LiveId" clId="{88EF0990-C515-4EDF-BAC1-7C8D4313EC68}" dt="2025-10-28T21:59:04.174" v="6243" actId="20577"/>
          <ac:spMkLst>
            <pc:docMk/>
            <pc:sldMk cId="1879743478" sldId="311"/>
            <ac:spMk id="3" creationId="{A5A4C490-1EF0-DA74-D764-AB0F83FA3F3B}"/>
          </ac:spMkLst>
        </pc:spChg>
      </pc:sldChg>
      <pc:sldChg chg="modSp mod ord">
        <pc:chgData name="T.J. Elliott" userId="bdc1f311ae670521" providerId="LiveId" clId="{88EF0990-C515-4EDF-BAC1-7C8D4313EC68}" dt="2025-10-28T22:12:30.689" v="6370"/>
        <pc:sldMkLst>
          <pc:docMk/>
          <pc:sldMk cId="3474462490" sldId="312"/>
        </pc:sldMkLst>
        <pc:spChg chg="mod">
          <ac:chgData name="T.J. Elliott" userId="bdc1f311ae670521" providerId="LiveId" clId="{88EF0990-C515-4EDF-BAC1-7C8D4313EC68}" dt="2025-10-28T22:01:47.778" v="6259" actId="27636"/>
          <ac:spMkLst>
            <pc:docMk/>
            <pc:sldMk cId="3474462490" sldId="312"/>
            <ac:spMk id="2" creationId="{75163637-ACF6-F4DA-6E45-0BF09C1C28EA}"/>
          </ac:spMkLst>
        </pc:spChg>
        <pc:spChg chg="mod">
          <ac:chgData name="T.J. Elliott" userId="bdc1f311ae670521" providerId="LiveId" clId="{88EF0990-C515-4EDF-BAC1-7C8D4313EC68}" dt="2025-10-28T22:01:21.775" v="6254" actId="20577"/>
          <ac:spMkLst>
            <pc:docMk/>
            <pc:sldMk cId="3474462490" sldId="312"/>
            <ac:spMk id="3" creationId="{395ACA32-ACE9-352C-DF82-90A09F584D7D}"/>
          </ac:spMkLst>
        </pc:spChg>
      </pc:sldChg>
      <pc:sldChg chg="addSp delSp modSp new mod ord modClrScheme chgLayout">
        <pc:chgData name="T.J. Elliott" userId="bdc1f311ae670521" providerId="LiveId" clId="{88EF0990-C515-4EDF-BAC1-7C8D4313EC68}" dt="2025-10-27T01:59:06.915" v="1550"/>
        <pc:sldMkLst>
          <pc:docMk/>
          <pc:sldMk cId="1328956633" sldId="313"/>
        </pc:sldMkLst>
        <pc:spChg chg="add mod">
          <ac:chgData name="T.J. Elliott" userId="bdc1f311ae670521" providerId="LiveId" clId="{88EF0990-C515-4EDF-BAC1-7C8D4313EC68}" dt="2025-10-17T19:53:20.203" v="438" actId="115"/>
          <ac:spMkLst>
            <pc:docMk/>
            <pc:sldMk cId="1328956633" sldId="313"/>
            <ac:spMk id="9" creationId="{C6952142-D976-1599-B920-54C7715A30F0}"/>
          </ac:spMkLst>
        </pc:spChg>
        <pc:spChg chg="add mod">
          <ac:chgData name="T.J. Elliott" userId="bdc1f311ae670521" providerId="LiveId" clId="{88EF0990-C515-4EDF-BAC1-7C8D4313EC68}" dt="2025-10-17T19:33:41.928" v="183" actId="1076"/>
          <ac:spMkLst>
            <pc:docMk/>
            <pc:sldMk cId="1328956633" sldId="313"/>
            <ac:spMk id="10" creationId="{0729827C-676D-7876-AFCA-1FC343D93470}"/>
          </ac:spMkLst>
        </pc:spChg>
        <pc:spChg chg="add mod">
          <ac:chgData name="T.J. Elliott" userId="bdc1f311ae670521" providerId="LiveId" clId="{88EF0990-C515-4EDF-BAC1-7C8D4313EC68}" dt="2025-10-17T19:37:48.399" v="264" actId="1582"/>
          <ac:spMkLst>
            <pc:docMk/>
            <pc:sldMk cId="1328956633" sldId="313"/>
            <ac:spMk id="11" creationId="{EE4DD403-A190-3BA6-8931-6ACBDA77BC7D}"/>
          </ac:spMkLst>
        </pc:spChg>
        <pc:picChg chg="add mod">
          <ac:chgData name="T.J. Elliott" userId="bdc1f311ae670521" providerId="LiveId" clId="{88EF0990-C515-4EDF-BAC1-7C8D4313EC68}" dt="2025-10-17T19:20:44.969" v="24" actId="26606"/>
          <ac:picMkLst>
            <pc:docMk/>
            <pc:sldMk cId="1328956633" sldId="313"/>
            <ac:picMk id="8" creationId="{4CE559C4-2E52-0389-71C7-1271E377AC02}"/>
          </ac:picMkLst>
        </pc:picChg>
        <pc:picChg chg="add mod">
          <ac:chgData name="T.J. Elliott" userId="bdc1f311ae670521" providerId="LiveId" clId="{88EF0990-C515-4EDF-BAC1-7C8D4313EC68}" dt="2025-10-17T19:33:45.015" v="184" actId="1076"/>
          <ac:picMkLst>
            <pc:docMk/>
            <pc:sldMk cId="1328956633" sldId="313"/>
            <ac:picMk id="1026" creationId="{8ED2F62D-D6AF-99B3-C6CD-2D0930EF3BE9}"/>
          </ac:picMkLst>
        </pc:picChg>
      </pc:sldChg>
      <pc:sldChg chg="addSp delSp modSp new mod ord modClrScheme chgLayout modNotesTx">
        <pc:chgData name="T.J. Elliott" userId="bdc1f311ae670521" providerId="LiveId" clId="{88EF0990-C515-4EDF-BAC1-7C8D4313EC68}" dt="2025-10-27T01:54:28.006" v="1521"/>
        <pc:sldMkLst>
          <pc:docMk/>
          <pc:sldMk cId="2140297799" sldId="314"/>
        </pc:sldMkLst>
        <pc:spChg chg="add mod ord">
          <ac:chgData name="T.J. Elliott" userId="bdc1f311ae670521" providerId="LiveId" clId="{88EF0990-C515-4EDF-BAC1-7C8D4313EC68}" dt="2025-10-17T19:52:39.223" v="434" actId="20577"/>
          <ac:spMkLst>
            <pc:docMk/>
            <pc:sldMk cId="2140297799" sldId="314"/>
            <ac:spMk id="5" creationId="{7829904D-EE66-60D0-3DB2-21C3BA893E5B}"/>
          </ac:spMkLst>
        </pc:spChg>
        <pc:graphicFrameChg chg="add mod modGraphic">
          <ac:chgData name="T.J. Elliott" userId="bdc1f311ae670521" providerId="LiveId" clId="{88EF0990-C515-4EDF-BAC1-7C8D4313EC68}" dt="2025-10-17T20:00:17.745" v="522" actId="113"/>
          <ac:graphicFrameMkLst>
            <pc:docMk/>
            <pc:sldMk cId="2140297799" sldId="314"/>
            <ac:graphicFrameMk id="6" creationId="{1BF6DCF4-593D-0814-D919-43F5C0EBFACA}"/>
          </ac:graphicFrameMkLst>
        </pc:graphicFrameChg>
      </pc:sldChg>
      <pc:sldChg chg="modSp new mod ord">
        <pc:chgData name="T.J. Elliott" userId="bdc1f311ae670521" providerId="LiveId" clId="{88EF0990-C515-4EDF-BAC1-7C8D4313EC68}" dt="2025-10-18T16:28:19.335" v="804" actId="114"/>
        <pc:sldMkLst>
          <pc:docMk/>
          <pc:sldMk cId="2227932888" sldId="315"/>
        </pc:sldMkLst>
        <pc:spChg chg="mod">
          <ac:chgData name="T.J. Elliott" userId="bdc1f311ae670521" providerId="LiveId" clId="{88EF0990-C515-4EDF-BAC1-7C8D4313EC68}" dt="2025-10-18T16:28:19.335" v="804" actId="114"/>
          <ac:spMkLst>
            <pc:docMk/>
            <pc:sldMk cId="2227932888" sldId="315"/>
            <ac:spMk id="2" creationId="{2F69A96D-9F8B-09FC-8024-921DCA5A0A2A}"/>
          </ac:spMkLst>
        </pc:spChg>
        <pc:spChg chg="mod">
          <ac:chgData name="T.J. Elliott" userId="bdc1f311ae670521" providerId="LiveId" clId="{88EF0990-C515-4EDF-BAC1-7C8D4313EC68}" dt="2025-10-17T20:05:47.630" v="639" actId="6549"/>
          <ac:spMkLst>
            <pc:docMk/>
            <pc:sldMk cId="2227932888" sldId="315"/>
            <ac:spMk id="3" creationId="{796C77AE-8DC6-D728-9775-0CFC840D95AC}"/>
          </ac:spMkLst>
        </pc:spChg>
      </pc:sldChg>
      <pc:sldChg chg="addSp modSp new mod ord modClrScheme chgLayout">
        <pc:chgData name="T.J. Elliott" userId="bdc1f311ae670521" providerId="LiveId" clId="{88EF0990-C515-4EDF-BAC1-7C8D4313EC68}" dt="2025-10-27T01:26:23.231" v="1297" actId="20577"/>
        <pc:sldMkLst>
          <pc:docMk/>
          <pc:sldMk cId="667635297" sldId="316"/>
        </pc:sldMkLst>
        <pc:spChg chg="mod ord">
          <ac:chgData name="T.J. Elliott" userId="bdc1f311ae670521" providerId="LiveId" clId="{88EF0990-C515-4EDF-BAC1-7C8D4313EC68}" dt="2025-10-27T01:26:23.231" v="1297" actId="20577"/>
          <ac:spMkLst>
            <pc:docMk/>
            <pc:sldMk cId="667635297" sldId="316"/>
            <ac:spMk id="2" creationId="{897832E3-6988-3111-A028-1E7635EB8C07}"/>
          </ac:spMkLst>
        </pc:spChg>
        <pc:spChg chg="mod ord">
          <ac:chgData name="T.J. Elliott" userId="bdc1f311ae670521" providerId="LiveId" clId="{88EF0990-C515-4EDF-BAC1-7C8D4313EC68}" dt="2025-10-18T16:36:55.941" v="906" actId="6549"/>
          <ac:spMkLst>
            <pc:docMk/>
            <pc:sldMk cId="667635297" sldId="316"/>
            <ac:spMk id="3" creationId="{52108B68-6473-4170-FEFC-208496584998}"/>
          </ac:spMkLst>
        </pc:spChg>
        <pc:spChg chg="add mod ord">
          <ac:chgData name="T.J. Elliott" userId="bdc1f311ae670521" providerId="LiveId" clId="{88EF0990-C515-4EDF-BAC1-7C8D4313EC68}" dt="2025-10-18T16:36:19.371" v="896" actId="2711"/>
          <ac:spMkLst>
            <pc:docMk/>
            <pc:sldMk cId="667635297" sldId="316"/>
            <ac:spMk id="4" creationId="{E5F4AC4C-7294-9C75-1E54-04B2F84D5B0D}"/>
          </ac:spMkLst>
        </pc:spChg>
      </pc:sldChg>
      <pc:sldChg chg="modSp new mod ord">
        <pc:chgData name="T.J. Elliott" userId="bdc1f311ae670521" providerId="LiveId" clId="{88EF0990-C515-4EDF-BAC1-7C8D4313EC68}" dt="2025-10-27T20:48:17.767" v="3518" actId="114"/>
        <pc:sldMkLst>
          <pc:docMk/>
          <pc:sldMk cId="476932147" sldId="317"/>
        </pc:sldMkLst>
        <pc:spChg chg="mod">
          <ac:chgData name="T.J. Elliott" userId="bdc1f311ae670521" providerId="LiveId" clId="{88EF0990-C515-4EDF-BAC1-7C8D4313EC68}" dt="2025-10-27T17:36:07.210" v="2447" actId="20577"/>
          <ac:spMkLst>
            <pc:docMk/>
            <pc:sldMk cId="476932147" sldId="317"/>
            <ac:spMk id="2" creationId="{E797CB14-E1B3-4CFE-A326-5C8865C28E59}"/>
          </ac:spMkLst>
        </pc:spChg>
        <pc:spChg chg="mod">
          <ac:chgData name="T.J. Elliott" userId="bdc1f311ae670521" providerId="LiveId" clId="{88EF0990-C515-4EDF-BAC1-7C8D4313EC68}" dt="2025-10-27T20:48:17.767" v="3518" actId="114"/>
          <ac:spMkLst>
            <pc:docMk/>
            <pc:sldMk cId="476932147" sldId="317"/>
            <ac:spMk id="3" creationId="{AED02155-5B98-39D9-5C11-0CF7BCAEBF17}"/>
          </ac:spMkLst>
        </pc:spChg>
      </pc:sldChg>
      <pc:sldChg chg="modSp mod ord">
        <pc:chgData name="T.J. Elliott" userId="bdc1f311ae670521" providerId="LiveId" clId="{88EF0990-C515-4EDF-BAC1-7C8D4313EC68}" dt="2025-10-27T21:26:14.303" v="3874" actId="1036"/>
        <pc:sldMkLst>
          <pc:docMk/>
          <pc:sldMk cId="2677899216" sldId="318"/>
        </pc:sldMkLst>
        <pc:spChg chg="mod">
          <ac:chgData name="T.J. Elliott" userId="bdc1f311ae670521" providerId="LiveId" clId="{88EF0990-C515-4EDF-BAC1-7C8D4313EC68}" dt="2025-10-27T21:26:14.303" v="3874" actId="1036"/>
          <ac:spMkLst>
            <pc:docMk/>
            <pc:sldMk cId="2677899216" sldId="318"/>
            <ac:spMk id="4" creationId="{EE462284-1889-C70E-A9C1-5FECCF43E9B2}"/>
          </ac:spMkLst>
        </pc:spChg>
      </pc:sldChg>
      <pc:sldChg chg="modSp mod ord">
        <pc:chgData name="T.J. Elliott" userId="bdc1f311ae670521" providerId="LiveId" clId="{88EF0990-C515-4EDF-BAC1-7C8D4313EC68}" dt="2025-10-27T20:50:00.065" v="3528" actId="20577"/>
        <pc:sldMkLst>
          <pc:docMk/>
          <pc:sldMk cId="2558920795" sldId="319"/>
        </pc:sldMkLst>
        <pc:spChg chg="mod">
          <ac:chgData name="T.J. Elliott" userId="bdc1f311ae670521" providerId="LiveId" clId="{88EF0990-C515-4EDF-BAC1-7C8D4313EC68}" dt="2025-10-27T20:50:00.065" v="3528" actId="20577"/>
          <ac:spMkLst>
            <pc:docMk/>
            <pc:sldMk cId="2558920795" sldId="319"/>
            <ac:spMk id="3" creationId="{E8B62483-9E18-097C-0909-E2C122FF2CA6}"/>
          </ac:spMkLst>
        </pc:spChg>
      </pc:sldChg>
      <pc:sldChg chg="addSp modSp mod ord">
        <pc:chgData name="T.J. Elliott" userId="bdc1f311ae670521" providerId="LiveId" clId="{88EF0990-C515-4EDF-BAC1-7C8D4313EC68}" dt="2025-10-27T17:57:22.530" v="2598"/>
        <pc:sldMkLst>
          <pc:docMk/>
          <pc:sldMk cId="2471939082" sldId="320"/>
        </pc:sldMkLst>
        <pc:spChg chg="mod">
          <ac:chgData name="T.J. Elliott" userId="bdc1f311ae670521" providerId="LiveId" clId="{88EF0990-C515-4EDF-BAC1-7C8D4313EC68}" dt="2025-10-27T02:09:26.643" v="1706" actId="403"/>
          <ac:spMkLst>
            <pc:docMk/>
            <pc:sldMk cId="2471939082" sldId="320"/>
            <ac:spMk id="2" creationId="{19A608B5-E960-1B94-5433-2CAB78FA5A92}"/>
          </ac:spMkLst>
        </pc:spChg>
        <pc:spChg chg="mod">
          <ac:chgData name="T.J. Elliott" userId="bdc1f311ae670521" providerId="LiveId" clId="{88EF0990-C515-4EDF-BAC1-7C8D4313EC68}" dt="2025-10-27T17:38:37.056" v="2504" actId="313"/>
          <ac:spMkLst>
            <pc:docMk/>
            <pc:sldMk cId="2471939082" sldId="320"/>
            <ac:spMk id="3" creationId="{D5886718-BF74-B035-8FBF-1824C9867DD0}"/>
          </ac:spMkLst>
        </pc:spChg>
        <pc:picChg chg="add mod">
          <ac:chgData name="T.J. Elliott" userId="bdc1f311ae670521" providerId="LiveId" clId="{88EF0990-C515-4EDF-BAC1-7C8D4313EC68}" dt="2025-10-27T02:13:35.580" v="1811"/>
          <ac:picMkLst>
            <pc:docMk/>
            <pc:sldMk cId="2471939082" sldId="320"/>
            <ac:picMk id="4" creationId="{CF288432-7548-1B5C-A2CA-AD88151B5826}"/>
          </ac:picMkLst>
        </pc:picChg>
        <pc:picChg chg="mod">
          <ac:chgData name="T.J. Elliott" userId="bdc1f311ae670521" providerId="LiveId" clId="{88EF0990-C515-4EDF-BAC1-7C8D4313EC68}" dt="2025-10-27T02:11:49.809" v="1715" actId="14100"/>
          <ac:picMkLst>
            <pc:docMk/>
            <pc:sldMk cId="2471939082" sldId="320"/>
            <ac:picMk id="12" creationId="{BB68ABC2-D7A7-F127-DCDE-279054D7A070}"/>
          </ac:picMkLst>
        </pc:picChg>
      </pc:sldChg>
      <pc:sldChg chg="modSp mod">
        <pc:chgData name="T.J. Elliott" userId="bdc1f311ae670521" providerId="LiveId" clId="{88EF0990-C515-4EDF-BAC1-7C8D4313EC68}" dt="2025-10-27T17:26:22.514" v="2340" actId="20577"/>
        <pc:sldMkLst>
          <pc:docMk/>
          <pc:sldMk cId="2269526127" sldId="321"/>
        </pc:sldMkLst>
        <pc:spChg chg="mod">
          <ac:chgData name="T.J. Elliott" userId="bdc1f311ae670521" providerId="LiveId" clId="{88EF0990-C515-4EDF-BAC1-7C8D4313EC68}" dt="2025-10-27T17:25:23.336" v="2318" actId="1076"/>
          <ac:spMkLst>
            <pc:docMk/>
            <pc:sldMk cId="2269526127" sldId="321"/>
            <ac:spMk id="2" creationId="{279AF99D-27E2-C247-73BD-CF13CAFE5775}"/>
          </ac:spMkLst>
        </pc:spChg>
        <pc:spChg chg="mod">
          <ac:chgData name="T.J. Elliott" userId="bdc1f311ae670521" providerId="LiveId" clId="{88EF0990-C515-4EDF-BAC1-7C8D4313EC68}" dt="2025-10-27T17:26:22.514" v="2340" actId="20577"/>
          <ac:spMkLst>
            <pc:docMk/>
            <pc:sldMk cId="2269526127" sldId="321"/>
            <ac:spMk id="3" creationId="{B5ABD9D0-4FF4-AE4C-4F92-066DDEF925D8}"/>
          </ac:spMkLst>
        </pc:spChg>
      </pc:sldChg>
      <pc:sldChg chg="modSp mod">
        <pc:chgData name="T.J. Elliott" userId="bdc1f311ae670521" providerId="LiveId" clId="{88EF0990-C515-4EDF-BAC1-7C8D4313EC68}" dt="2025-10-28T17:23:38.391" v="5259"/>
        <pc:sldMkLst>
          <pc:docMk/>
          <pc:sldMk cId="3220716353" sldId="322"/>
        </pc:sldMkLst>
        <pc:spChg chg="mod">
          <ac:chgData name="T.J. Elliott" userId="bdc1f311ae670521" providerId="LiveId" clId="{88EF0990-C515-4EDF-BAC1-7C8D4313EC68}" dt="2025-10-28T17:23:38.391" v="5259"/>
          <ac:spMkLst>
            <pc:docMk/>
            <pc:sldMk cId="3220716353" sldId="322"/>
            <ac:spMk id="11" creationId="{4D155176-D8AF-664A-93DF-F8E193AB13EB}"/>
          </ac:spMkLst>
        </pc:spChg>
      </pc:sldChg>
      <pc:sldChg chg="del">
        <pc:chgData name="T.J. Elliott" userId="bdc1f311ae670521" providerId="LiveId" clId="{88EF0990-C515-4EDF-BAC1-7C8D4313EC68}" dt="2025-10-27T01:59:31.392" v="1551" actId="2696"/>
        <pc:sldMkLst>
          <pc:docMk/>
          <pc:sldMk cId="3474258348" sldId="325"/>
        </pc:sldMkLst>
      </pc:sldChg>
      <pc:sldChg chg="ord">
        <pc:chgData name="T.J. Elliott" userId="bdc1f311ae670521" providerId="LiveId" clId="{88EF0990-C515-4EDF-BAC1-7C8D4313EC68}" dt="2025-10-27T17:02:26.680" v="1869"/>
        <pc:sldMkLst>
          <pc:docMk/>
          <pc:sldMk cId="1455503665" sldId="328"/>
        </pc:sldMkLst>
      </pc:sldChg>
      <pc:sldChg chg="modSp mod">
        <pc:chgData name="T.J. Elliott" userId="bdc1f311ae670521" providerId="LiveId" clId="{88EF0990-C515-4EDF-BAC1-7C8D4313EC68}" dt="2025-10-27T17:19:22.833" v="2213" actId="20577"/>
        <pc:sldMkLst>
          <pc:docMk/>
          <pc:sldMk cId="2394150019" sldId="329"/>
        </pc:sldMkLst>
        <pc:spChg chg="mod">
          <ac:chgData name="T.J. Elliott" userId="bdc1f311ae670521" providerId="LiveId" clId="{88EF0990-C515-4EDF-BAC1-7C8D4313EC68}" dt="2025-10-27T17:19:22.833" v="2213" actId="20577"/>
          <ac:spMkLst>
            <pc:docMk/>
            <pc:sldMk cId="2394150019" sldId="329"/>
            <ac:spMk id="12" creationId="{06D04384-3AAB-A208-FB6F-115921E27078}"/>
          </ac:spMkLst>
        </pc:spChg>
      </pc:sldChg>
      <pc:sldChg chg="modSp mod ord">
        <pc:chgData name="T.J. Elliott" userId="bdc1f311ae670521" providerId="LiveId" clId="{88EF0990-C515-4EDF-BAC1-7C8D4313EC68}" dt="2025-10-28T22:04:33.098" v="6283"/>
        <pc:sldMkLst>
          <pc:docMk/>
          <pc:sldMk cId="1272352508" sldId="330"/>
        </pc:sldMkLst>
        <pc:spChg chg="mod">
          <ac:chgData name="T.J. Elliott" userId="bdc1f311ae670521" providerId="LiveId" clId="{88EF0990-C515-4EDF-BAC1-7C8D4313EC68}" dt="2025-10-27T01:52:41.732" v="1473"/>
          <ac:spMkLst>
            <pc:docMk/>
            <pc:sldMk cId="1272352508" sldId="330"/>
            <ac:spMk id="4" creationId="{BFD8059B-259A-97AF-F317-773DF601DEB7}"/>
          </ac:spMkLst>
        </pc:spChg>
      </pc:sldChg>
      <pc:sldChg chg="addSp delSp modSp new mod modClrScheme chgLayout modNotesTx">
        <pc:chgData name="T.J. Elliott" userId="bdc1f311ae670521" providerId="LiveId" clId="{88EF0990-C515-4EDF-BAC1-7C8D4313EC68}" dt="2025-10-27T01:23:05.937" v="1213" actId="20577"/>
        <pc:sldMkLst>
          <pc:docMk/>
          <pc:sldMk cId="2868835895" sldId="331"/>
        </pc:sldMkLst>
        <pc:spChg chg="del mod ord">
          <ac:chgData name="T.J. Elliott" userId="bdc1f311ae670521" providerId="LiveId" clId="{88EF0990-C515-4EDF-BAC1-7C8D4313EC68}" dt="2025-10-27T01:09:28.321" v="918" actId="700"/>
          <ac:spMkLst>
            <pc:docMk/>
            <pc:sldMk cId="2868835895" sldId="331"/>
            <ac:spMk id="2" creationId="{F8C79270-5E6A-1ABA-1BE9-0E006AC4343A}"/>
          </ac:spMkLst>
        </pc:spChg>
        <pc:spChg chg="del mod ord">
          <ac:chgData name="T.J. Elliott" userId="bdc1f311ae670521" providerId="LiveId" clId="{88EF0990-C515-4EDF-BAC1-7C8D4313EC68}" dt="2025-10-27T01:09:28.321" v="918" actId="700"/>
          <ac:spMkLst>
            <pc:docMk/>
            <pc:sldMk cId="2868835895" sldId="331"/>
            <ac:spMk id="3" creationId="{A6C433D9-BD1E-F12C-631A-03CDC6BCE2A3}"/>
          </ac:spMkLst>
        </pc:spChg>
        <pc:spChg chg="del mod ord">
          <ac:chgData name="T.J. Elliott" userId="bdc1f311ae670521" providerId="LiveId" clId="{88EF0990-C515-4EDF-BAC1-7C8D4313EC68}" dt="2025-10-27T01:09:28.321" v="918" actId="700"/>
          <ac:spMkLst>
            <pc:docMk/>
            <pc:sldMk cId="2868835895" sldId="331"/>
            <ac:spMk id="4" creationId="{2455D146-4549-8B52-FDE3-C328A57D8917}"/>
          </ac:spMkLst>
        </pc:spChg>
        <pc:spChg chg="add mod ord">
          <ac:chgData name="T.J. Elliott" userId="bdc1f311ae670521" providerId="LiveId" clId="{88EF0990-C515-4EDF-BAC1-7C8D4313EC68}" dt="2025-10-27T01:22:33.792" v="1198" actId="26606"/>
          <ac:spMkLst>
            <pc:docMk/>
            <pc:sldMk cId="2868835895" sldId="331"/>
            <ac:spMk id="5" creationId="{C59B4D62-DD48-6EF4-C588-C97D2A9BC3B0}"/>
          </ac:spMkLst>
        </pc:spChg>
        <pc:spChg chg="add mod ord">
          <ac:chgData name="T.J. Elliott" userId="bdc1f311ae670521" providerId="LiveId" clId="{88EF0990-C515-4EDF-BAC1-7C8D4313EC68}" dt="2025-10-27T01:23:05.937" v="1213" actId="20577"/>
          <ac:spMkLst>
            <pc:docMk/>
            <pc:sldMk cId="2868835895" sldId="331"/>
            <ac:spMk id="6" creationId="{935CB12D-30D4-A73A-6BC7-085827FFACB9}"/>
          </ac:spMkLst>
        </pc:spChg>
        <pc:spChg chg="add del mod ord">
          <ac:chgData name="T.J. Elliott" userId="bdc1f311ae670521" providerId="LiveId" clId="{88EF0990-C515-4EDF-BAC1-7C8D4313EC68}" dt="2025-10-27T01:22:21.698" v="1197" actId="22"/>
          <ac:spMkLst>
            <pc:docMk/>
            <pc:sldMk cId="2868835895" sldId="331"/>
            <ac:spMk id="7" creationId="{4BCF6B6C-60AE-FCCB-13C3-F28B8300917F}"/>
          </ac:spMkLst>
        </pc:spChg>
        <pc:picChg chg="add mod ord">
          <ac:chgData name="T.J. Elliott" userId="bdc1f311ae670521" providerId="LiveId" clId="{88EF0990-C515-4EDF-BAC1-7C8D4313EC68}" dt="2025-10-27T01:22:33.792" v="1198" actId="26606"/>
          <ac:picMkLst>
            <pc:docMk/>
            <pc:sldMk cId="2868835895" sldId="331"/>
            <ac:picMk id="9" creationId="{B59B5DA1-C484-CBAD-B63E-775A3F2D0F18}"/>
          </ac:picMkLst>
        </pc:picChg>
      </pc:sldChg>
      <pc:sldChg chg="addSp modSp new mod">
        <pc:chgData name="T.J. Elliott" userId="bdc1f311ae670521" providerId="LiveId" clId="{88EF0990-C515-4EDF-BAC1-7C8D4313EC68}" dt="2025-10-27T17:37:11.050" v="2493" actId="1036"/>
        <pc:sldMkLst>
          <pc:docMk/>
          <pc:sldMk cId="164369659" sldId="332"/>
        </pc:sldMkLst>
        <pc:spChg chg="mod">
          <ac:chgData name="T.J. Elliott" userId="bdc1f311ae670521" providerId="LiveId" clId="{88EF0990-C515-4EDF-BAC1-7C8D4313EC68}" dt="2025-10-27T17:37:03.706" v="2478" actId="12788"/>
          <ac:spMkLst>
            <pc:docMk/>
            <pc:sldMk cId="164369659" sldId="332"/>
            <ac:spMk id="2" creationId="{BF283C31-5B2D-19B5-2B62-EDD62473F1AE}"/>
          </ac:spMkLst>
        </pc:spChg>
        <pc:spChg chg="mod">
          <ac:chgData name="T.J. Elliott" userId="bdc1f311ae670521" providerId="LiveId" clId="{88EF0990-C515-4EDF-BAC1-7C8D4313EC68}" dt="2025-10-27T17:21:01.752" v="2232" actId="14100"/>
          <ac:spMkLst>
            <pc:docMk/>
            <pc:sldMk cId="164369659" sldId="332"/>
            <ac:spMk id="3" creationId="{A1E4550F-10D7-E588-363C-5800A67432C1}"/>
          </ac:spMkLst>
        </pc:spChg>
        <pc:picChg chg="add mod">
          <ac:chgData name="T.J. Elliott" userId="bdc1f311ae670521" providerId="LiveId" clId="{88EF0990-C515-4EDF-BAC1-7C8D4313EC68}" dt="2025-10-27T17:37:11.050" v="2493" actId="1036"/>
          <ac:picMkLst>
            <pc:docMk/>
            <pc:sldMk cId="164369659" sldId="332"/>
            <ac:picMk id="1026" creationId="{3A4207F5-765B-A3E4-511C-03FEAE531D55}"/>
          </ac:picMkLst>
        </pc:picChg>
      </pc:sldChg>
      <pc:sldChg chg="addSp delSp modSp new mod ord modClrScheme chgLayout">
        <pc:chgData name="T.J. Elliott" userId="bdc1f311ae670521" providerId="LiveId" clId="{88EF0990-C515-4EDF-BAC1-7C8D4313EC68}" dt="2025-10-27T17:30:42.330" v="2379" actId="3062"/>
        <pc:sldMkLst>
          <pc:docMk/>
          <pc:sldMk cId="3742099128" sldId="333"/>
        </pc:sldMkLst>
        <pc:spChg chg="del mod ord">
          <ac:chgData name="T.J. Elliott" userId="bdc1f311ae670521" providerId="LiveId" clId="{88EF0990-C515-4EDF-BAC1-7C8D4313EC68}" dt="2025-10-27T02:06:45.699" v="1630" actId="700"/>
          <ac:spMkLst>
            <pc:docMk/>
            <pc:sldMk cId="3742099128" sldId="333"/>
            <ac:spMk id="2" creationId="{A8AF0BDA-6D0F-1C68-A29E-29C0057B8BC5}"/>
          </ac:spMkLst>
        </pc:spChg>
        <pc:spChg chg="del mod ord">
          <ac:chgData name="T.J. Elliott" userId="bdc1f311ae670521" providerId="LiveId" clId="{88EF0990-C515-4EDF-BAC1-7C8D4313EC68}" dt="2025-10-27T02:06:45.699" v="1630" actId="700"/>
          <ac:spMkLst>
            <pc:docMk/>
            <pc:sldMk cId="3742099128" sldId="333"/>
            <ac:spMk id="3" creationId="{38F679FD-0909-455C-C38A-2EF3329F4A2F}"/>
          </ac:spMkLst>
        </pc:spChg>
        <pc:spChg chg="del">
          <ac:chgData name="T.J. Elliott" userId="bdc1f311ae670521" providerId="LiveId" clId="{88EF0990-C515-4EDF-BAC1-7C8D4313EC68}" dt="2025-10-27T02:06:45.699" v="1630" actId="700"/>
          <ac:spMkLst>
            <pc:docMk/>
            <pc:sldMk cId="3742099128" sldId="333"/>
            <ac:spMk id="4" creationId="{ACFDFCA5-4AA5-CCC9-D5D1-2E948877E395}"/>
          </ac:spMkLst>
        </pc:spChg>
        <pc:spChg chg="add del mod ord">
          <ac:chgData name="T.J. Elliott" userId="bdc1f311ae670521" providerId="LiveId" clId="{88EF0990-C515-4EDF-BAC1-7C8D4313EC68}" dt="2025-10-27T02:06:51.636" v="1632" actId="26606"/>
          <ac:spMkLst>
            <pc:docMk/>
            <pc:sldMk cId="3742099128" sldId="333"/>
            <ac:spMk id="5" creationId="{AC81328B-019D-CC84-2175-F0BDE92F332C}"/>
          </ac:spMkLst>
        </pc:spChg>
        <pc:spChg chg="add del mod ord">
          <ac:chgData name="T.J. Elliott" userId="bdc1f311ae670521" providerId="LiveId" clId="{88EF0990-C515-4EDF-BAC1-7C8D4313EC68}" dt="2025-10-27T02:06:51.636" v="1632" actId="26606"/>
          <ac:spMkLst>
            <pc:docMk/>
            <pc:sldMk cId="3742099128" sldId="333"/>
            <ac:spMk id="6" creationId="{041BCABE-D0E3-270F-D519-BD1DDB7E3F03}"/>
          </ac:spMkLst>
        </pc:spChg>
        <pc:spChg chg="add del mod ord">
          <ac:chgData name="T.J. Elliott" userId="bdc1f311ae670521" providerId="LiveId" clId="{88EF0990-C515-4EDF-BAC1-7C8D4313EC68}" dt="2025-10-27T02:06:48.888" v="1631"/>
          <ac:spMkLst>
            <pc:docMk/>
            <pc:sldMk cId="3742099128" sldId="333"/>
            <ac:spMk id="7" creationId="{5B9FA0F1-ED91-0D81-B8FE-FC96DC4C280C}"/>
          </ac:spMkLst>
        </pc:spChg>
        <pc:spChg chg="add mod">
          <ac:chgData name="T.J. Elliott" userId="bdc1f311ae670521" providerId="LiveId" clId="{88EF0990-C515-4EDF-BAC1-7C8D4313EC68}" dt="2025-10-27T17:30:42.330" v="2379" actId="3062"/>
          <ac:spMkLst>
            <pc:docMk/>
            <pc:sldMk cId="3742099128" sldId="333"/>
            <ac:spMk id="8" creationId="{0BE05F22-3AAB-72AC-250C-B9DAB4049F30}"/>
          </ac:spMkLst>
        </pc:spChg>
        <pc:picChg chg="add mod">
          <ac:chgData name="T.J. Elliott" userId="bdc1f311ae670521" providerId="LiveId" clId="{88EF0990-C515-4EDF-BAC1-7C8D4313EC68}" dt="2025-10-27T02:06:57.125" v="1633" actId="1076"/>
          <ac:picMkLst>
            <pc:docMk/>
            <pc:sldMk cId="3742099128" sldId="333"/>
            <ac:picMk id="2050" creationId="{D05F9BED-B7A3-DC1E-3CCC-CFF25117BEE8}"/>
          </ac:picMkLst>
        </pc:picChg>
      </pc:sldChg>
      <pc:sldChg chg="addSp modSp new mod modClrScheme chgLayout">
        <pc:chgData name="T.J. Elliott" userId="bdc1f311ae670521" providerId="LiveId" clId="{88EF0990-C515-4EDF-BAC1-7C8D4313EC68}" dt="2025-10-27T17:55:15.145" v="2594" actId="313"/>
        <pc:sldMkLst>
          <pc:docMk/>
          <pc:sldMk cId="1648027015" sldId="334"/>
        </pc:sldMkLst>
        <pc:spChg chg="add mod">
          <ac:chgData name="T.J. Elliott" userId="bdc1f311ae670521" providerId="LiveId" clId="{88EF0990-C515-4EDF-BAC1-7C8D4313EC68}" dt="2025-10-27T17:54:05.730" v="2572" actId="121"/>
          <ac:spMkLst>
            <pc:docMk/>
            <pc:sldMk cId="1648027015" sldId="334"/>
            <ac:spMk id="1031" creationId="{4DC59230-4224-4421-2181-2FBBEAB10606}"/>
          </ac:spMkLst>
        </pc:spChg>
        <pc:spChg chg="add mod">
          <ac:chgData name="T.J. Elliott" userId="bdc1f311ae670521" providerId="LiveId" clId="{88EF0990-C515-4EDF-BAC1-7C8D4313EC68}" dt="2025-10-27T17:55:15.145" v="2594" actId="313"/>
          <ac:spMkLst>
            <pc:docMk/>
            <pc:sldMk cId="1648027015" sldId="334"/>
            <ac:spMk id="1033" creationId="{8A6F7A44-35F1-192E-CC31-9ACE7D0567BA}"/>
          </ac:spMkLst>
        </pc:spChg>
        <pc:picChg chg="add mod">
          <ac:chgData name="T.J. Elliott" userId="bdc1f311ae670521" providerId="LiveId" clId="{88EF0990-C515-4EDF-BAC1-7C8D4313EC68}" dt="2025-10-27T17:43:40.934" v="2507" actId="26606"/>
          <ac:picMkLst>
            <pc:docMk/>
            <pc:sldMk cId="1648027015" sldId="334"/>
            <ac:picMk id="1026" creationId="{76408B39-0B24-16D4-E5E3-6C3DE43B0CC5}"/>
          </ac:picMkLst>
        </pc:picChg>
      </pc:sldChg>
      <pc:sldChg chg="addSp delSp modSp new mod modClrScheme chgLayout">
        <pc:chgData name="T.J. Elliott" userId="bdc1f311ae670521" providerId="LiveId" clId="{88EF0990-C515-4EDF-BAC1-7C8D4313EC68}" dt="2025-10-27T19:14:47.777" v="3130" actId="1076"/>
        <pc:sldMkLst>
          <pc:docMk/>
          <pc:sldMk cId="3765082438" sldId="335"/>
        </pc:sldMkLst>
        <pc:spChg chg="del">
          <ac:chgData name="T.J. Elliott" userId="bdc1f311ae670521" providerId="LiveId" clId="{88EF0990-C515-4EDF-BAC1-7C8D4313EC68}" dt="2025-10-27T19:01:59.809" v="2793" actId="26606"/>
          <ac:spMkLst>
            <pc:docMk/>
            <pc:sldMk cId="3765082438" sldId="335"/>
            <ac:spMk id="2" creationId="{58D94A74-B549-301D-542F-A33AA254839A}"/>
          </ac:spMkLst>
        </pc:spChg>
        <pc:spChg chg="del">
          <ac:chgData name="T.J. Elliott" userId="bdc1f311ae670521" providerId="LiveId" clId="{88EF0990-C515-4EDF-BAC1-7C8D4313EC68}" dt="2025-10-27T19:01:49.909" v="2790"/>
          <ac:spMkLst>
            <pc:docMk/>
            <pc:sldMk cId="3765082438" sldId="335"/>
            <ac:spMk id="3" creationId="{4CB40B3E-F91E-2D73-31C5-053FE990CC57}"/>
          </ac:spMkLst>
        </pc:spChg>
        <pc:spChg chg="del">
          <ac:chgData name="T.J. Elliott" userId="bdc1f311ae670521" providerId="LiveId" clId="{88EF0990-C515-4EDF-BAC1-7C8D4313EC68}" dt="2025-10-27T19:01:59.809" v="2793" actId="26606"/>
          <ac:spMkLst>
            <pc:docMk/>
            <pc:sldMk cId="3765082438" sldId="335"/>
            <ac:spMk id="4" creationId="{6A4323E0-0C0B-D9D0-1E21-D31D11A91C72}"/>
          </ac:spMkLst>
        </pc:spChg>
        <pc:spChg chg="add mod">
          <ac:chgData name="T.J. Elliott" userId="bdc1f311ae670521" providerId="LiveId" clId="{88EF0990-C515-4EDF-BAC1-7C8D4313EC68}" dt="2025-10-27T19:14:47.777" v="3130" actId="1076"/>
          <ac:spMkLst>
            <pc:docMk/>
            <pc:sldMk cId="3765082438" sldId="335"/>
            <ac:spMk id="10" creationId="{B0C52540-7E19-4BAF-FC06-010830C09D98}"/>
          </ac:spMkLst>
        </pc:spChg>
        <pc:spChg chg="add mod">
          <ac:chgData name="T.J. Elliott" userId="bdc1f311ae670521" providerId="LiveId" clId="{88EF0990-C515-4EDF-BAC1-7C8D4313EC68}" dt="2025-10-27T19:12:10.395" v="3050" actId="14100"/>
          <ac:spMkLst>
            <pc:docMk/>
            <pc:sldMk cId="3765082438" sldId="335"/>
            <ac:spMk id="11" creationId="{26659EEE-73E7-B1B2-A4A4-8F352597D6E0}"/>
          </ac:spMkLst>
        </pc:spChg>
        <pc:spChg chg="add mod">
          <ac:chgData name="T.J. Elliott" userId="bdc1f311ae670521" providerId="LiveId" clId="{88EF0990-C515-4EDF-BAC1-7C8D4313EC68}" dt="2025-10-27T19:13:33.623" v="3120" actId="1076"/>
          <ac:spMkLst>
            <pc:docMk/>
            <pc:sldMk cId="3765082438" sldId="335"/>
            <ac:spMk id="13" creationId="{4BBB2013-815C-66F0-497A-1D1FB531422F}"/>
          </ac:spMkLst>
        </pc:spChg>
        <pc:picChg chg="add mod">
          <ac:chgData name="T.J. Elliott" userId="bdc1f311ae670521" providerId="LiveId" clId="{88EF0990-C515-4EDF-BAC1-7C8D4313EC68}" dt="2025-10-27T19:13:44.807" v="3121" actId="1076"/>
          <ac:picMkLst>
            <pc:docMk/>
            <pc:sldMk cId="3765082438" sldId="335"/>
            <ac:picMk id="6" creationId="{D7151B8E-67C5-9326-0975-DB8DE5FAE11B}"/>
          </ac:picMkLst>
        </pc:picChg>
        <pc:picChg chg="add del">
          <ac:chgData name="T.J. Elliott" userId="bdc1f311ae670521" providerId="LiveId" clId="{88EF0990-C515-4EDF-BAC1-7C8D4313EC68}" dt="2025-10-27T19:09:34.997" v="2997" actId="22"/>
          <ac:picMkLst>
            <pc:docMk/>
            <pc:sldMk cId="3765082438" sldId="335"/>
            <ac:picMk id="8" creationId="{8CB1644F-F440-37B1-CEC8-DBA2870DA5AF}"/>
          </ac:picMkLst>
        </pc:picChg>
      </pc:sldChg>
      <pc:sldChg chg="addSp delSp modSp add mod ord">
        <pc:chgData name="T.J. Elliott" userId="bdc1f311ae670521" providerId="LiveId" clId="{88EF0990-C515-4EDF-BAC1-7C8D4313EC68}" dt="2025-10-27T20:45:02.700" v="3508"/>
        <pc:sldMkLst>
          <pc:docMk/>
          <pc:sldMk cId="2422303792" sldId="336"/>
        </pc:sldMkLst>
        <pc:spChg chg="add mod">
          <ac:chgData name="T.J. Elliott" userId="bdc1f311ae670521" providerId="LiveId" clId="{88EF0990-C515-4EDF-BAC1-7C8D4313EC68}" dt="2025-10-27T20:44:27.001" v="3506" actId="1036"/>
          <ac:spMkLst>
            <pc:docMk/>
            <pc:sldMk cId="2422303792" sldId="336"/>
            <ac:spMk id="2" creationId="{79F491F5-FA30-9799-AA92-5EA955F8161D}"/>
          </ac:spMkLst>
        </pc:spChg>
        <pc:spChg chg="mod">
          <ac:chgData name="T.J. Elliott" userId="bdc1f311ae670521" providerId="LiveId" clId="{88EF0990-C515-4EDF-BAC1-7C8D4313EC68}" dt="2025-10-27T20:42:38.116" v="3440" actId="313"/>
          <ac:spMkLst>
            <pc:docMk/>
            <pc:sldMk cId="2422303792" sldId="336"/>
            <ac:spMk id="5" creationId="{DF0A173C-457D-E209-99B6-3F96430049EA}"/>
          </ac:spMkLst>
        </pc:spChg>
        <pc:spChg chg="add del mod">
          <ac:chgData name="T.J. Elliott" userId="bdc1f311ae670521" providerId="LiveId" clId="{88EF0990-C515-4EDF-BAC1-7C8D4313EC68}" dt="2025-10-27T20:42:17.236" v="3436" actId="478"/>
          <ac:spMkLst>
            <pc:docMk/>
            <pc:sldMk cId="2422303792" sldId="336"/>
            <ac:spMk id="9" creationId="{CF15CA89-D5B3-EDA8-EC68-C95E8ECD7FAD}"/>
          </ac:spMkLst>
        </pc:spChg>
        <pc:picChg chg="mod">
          <ac:chgData name="T.J. Elliott" userId="bdc1f311ae670521" providerId="LiveId" clId="{88EF0990-C515-4EDF-BAC1-7C8D4313EC68}" dt="2025-10-27T20:44:27.001" v="3506" actId="1036"/>
          <ac:picMkLst>
            <pc:docMk/>
            <pc:sldMk cId="2422303792" sldId="336"/>
            <ac:picMk id="3" creationId="{5D78CE88-D849-6874-F0CB-EE59753C659D}"/>
          </ac:picMkLst>
        </pc:picChg>
        <pc:picChg chg="add mod">
          <ac:chgData name="T.J. Elliott" userId="bdc1f311ae670521" providerId="LiveId" clId="{88EF0990-C515-4EDF-BAC1-7C8D4313EC68}" dt="2025-10-27T20:44:18.115" v="3482" actId="1076"/>
          <ac:picMkLst>
            <pc:docMk/>
            <pc:sldMk cId="2422303792" sldId="336"/>
            <ac:picMk id="8" creationId="{32D0B6FA-4C94-1D41-C6FA-752A7DD8713E}"/>
          </ac:picMkLst>
        </pc:picChg>
      </pc:sldChg>
      <pc:sldChg chg="addSp delSp modSp new mod chgLayout">
        <pc:chgData name="T.J. Elliott" userId="bdc1f311ae670521" providerId="LiveId" clId="{88EF0990-C515-4EDF-BAC1-7C8D4313EC68}" dt="2025-10-27T21:07:36.087" v="3731" actId="20577"/>
        <pc:sldMkLst>
          <pc:docMk/>
          <pc:sldMk cId="1979166616" sldId="337"/>
        </pc:sldMkLst>
        <pc:spChg chg="del mod ord">
          <ac:chgData name="T.J. Elliott" userId="bdc1f311ae670521" providerId="LiveId" clId="{88EF0990-C515-4EDF-BAC1-7C8D4313EC68}" dt="2025-10-27T21:06:17.194" v="3622" actId="700"/>
          <ac:spMkLst>
            <pc:docMk/>
            <pc:sldMk cId="1979166616" sldId="337"/>
            <ac:spMk id="2" creationId="{FAE62119-6213-F3A9-8F0B-67301AECB6C5}"/>
          </ac:spMkLst>
        </pc:spChg>
        <pc:spChg chg="del">
          <ac:chgData name="T.J. Elliott" userId="bdc1f311ae670521" providerId="LiveId" clId="{88EF0990-C515-4EDF-BAC1-7C8D4313EC68}" dt="2025-10-27T21:06:17.194" v="3622" actId="700"/>
          <ac:spMkLst>
            <pc:docMk/>
            <pc:sldMk cId="1979166616" sldId="337"/>
            <ac:spMk id="3" creationId="{EC486332-8EA4-D887-9B92-0B88E46C1517}"/>
          </ac:spMkLst>
        </pc:spChg>
        <pc:spChg chg="add mod ord">
          <ac:chgData name="T.J. Elliott" userId="bdc1f311ae670521" providerId="LiveId" clId="{88EF0990-C515-4EDF-BAC1-7C8D4313EC68}" dt="2025-10-27T21:07:36.087" v="3731" actId="20577"/>
          <ac:spMkLst>
            <pc:docMk/>
            <pc:sldMk cId="1979166616" sldId="337"/>
            <ac:spMk id="4" creationId="{6C91D97D-2A2A-69FC-8C2B-19CC4568ACFD}"/>
          </ac:spMkLst>
        </pc:spChg>
      </pc:sldChg>
      <pc:sldChg chg="addSp delSp modSp new mod">
        <pc:chgData name="T.J. Elliott" userId="bdc1f311ae670521" providerId="LiveId" clId="{88EF0990-C515-4EDF-BAC1-7C8D4313EC68}" dt="2025-10-28T03:23:38.865" v="4183" actId="14100"/>
        <pc:sldMkLst>
          <pc:docMk/>
          <pc:sldMk cId="1191021839" sldId="338"/>
        </pc:sldMkLst>
        <pc:spChg chg="mod">
          <ac:chgData name="T.J. Elliott" userId="bdc1f311ae670521" providerId="LiveId" clId="{88EF0990-C515-4EDF-BAC1-7C8D4313EC68}" dt="2025-10-28T03:10:10.555" v="4050" actId="2711"/>
          <ac:spMkLst>
            <pc:docMk/>
            <pc:sldMk cId="1191021839" sldId="338"/>
            <ac:spMk id="2" creationId="{84E6840E-6EE4-D67F-568E-00A23B81D7D0}"/>
          </ac:spMkLst>
        </pc:spChg>
        <pc:spChg chg="del">
          <ac:chgData name="T.J. Elliott" userId="bdc1f311ae670521" providerId="LiveId" clId="{88EF0990-C515-4EDF-BAC1-7C8D4313EC68}" dt="2025-10-28T03:09:30.165" v="3998" actId="22"/>
          <ac:spMkLst>
            <pc:docMk/>
            <pc:sldMk cId="1191021839" sldId="338"/>
            <ac:spMk id="3" creationId="{90FE968B-10AD-6A6B-8C78-00D2055F3E36}"/>
          </ac:spMkLst>
        </pc:spChg>
        <pc:spChg chg="add mod">
          <ac:chgData name="T.J. Elliott" userId="bdc1f311ae670521" providerId="LiveId" clId="{88EF0990-C515-4EDF-BAC1-7C8D4313EC68}" dt="2025-10-28T03:12:31.232" v="4131" actId="403"/>
          <ac:spMkLst>
            <pc:docMk/>
            <pc:sldMk cId="1191021839" sldId="338"/>
            <ac:spMk id="6" creationId="{EAF1D337-5963-7816-3CA5-3B54344DB51E}"/>
          </ac:spMkLst>
        </pc:spChg>
        <pc:spChg chg="add del mod">
          <ac:chgData name="T.J. Elliott" userId="bdc1f311ae670521" providerId="LiveId" clId="{88EF0990-C515-4EDF-BAC1-7C8D4313EC68}" dt="2025-10-28T03:22:37.203" v="4136" actId="478"/>
          <ac:spMkLst>
            <pc:docMk/>
            <pc:sldMk cId="1191021839" sldId="338"/>
            <ac:spMk id="7" creationId="{A3BFDC0D-1F60-14E7-AC1D-F19FE6A9EF95}"/>
          </ac:spMkLst>
        </pc:spChg>
        <pc:spChg chg="add mod">
          <ac:chgData name="T.J. Elliott" userId="bdc1f311ae670521" providerId="LiveId" clId="{88EF0990-C515-4EDF-BAC1-7C8D4313EC68}" dt="2025-10-28T03:23:38.865" v="4183" actId="14100"/>
          <ac:spMkLst>
            <pc:docMk/>
            <pc:sldMk cId="1191021839" sldId="338"/>
            <ac:spMk id="8" creationId="{87952463-52BD-CD64-8A69-FFC68F2660CE}"/>
          </ac:spMkLst>
        </pc:spChg>
        <pc:picChg chg="add mod ord">
          <ac:chgData name="T.J. Elliott" userId="bdc1f311ae670521" providerId="LiveId" clId="{88EF0990-C515-4EDF-BAC1-7C8D4313EC68}" dt="2025-10-28T03:09:30.165" v="3998" actId="22"/>
          <ac:picMkLst>
            <pc:docMk/>
            <pc:sldMk cId="1191021839" sldId="338"/>
            <ac:picMk id="5" creationId="{A8B53D9D-E39A-7C1A-8D5A-67ECCC749BF3}"/>
          </ac:picMkLst>
        </pc:picChg>
      </pc:sldChg>
      <pc:sldChg chg="addSp delSp modSp new mod modClrScheme chgLayout">
        <pc:chgData name="T.J. Elliott" userId="bdc1f311ae670521" providerId="LiveId" clId="{88EF0990-C515-4EDF-BAC1-7C8D4313EC68}" dt="2025-10-28T04:57:14.144" v="4844" actId="20577"/>
        <pc:sldMkLst>
          <pc:docMk/>
          <pc:sldMk cId="203372264" sldId="339"/>
        </pc:sldMkLst>
        <pc:spChg chg="mod">
          <ac:chgData name="T.J. Elliott" userId="bdc1f311ae670521" providerId="LiveId" clId="{88EF0990-C515-4EDF-BAC1-7C8D4313EC68}" dt="2025-10-28T04:54:15.879" v="4561" actId="26606"/>
          <ac:spMkLst>
            <pc:docMk/>
            <pc:sldMk cId="203372264" sldId="339"/>
            <ac:spMk id="2" creationId="{CC0E8B8A-E344-418F-54BF-B2D7DD8A4FC5}"/>
          </ac:spMkLst>
        </pc:spChg>
        <pc:spChg chg="mod ord">
          <ac:chgData name="T.J. Elliott" userId="bdc1f311ae670521" providerId="LiveId" clId="{88EF0990-C515-4EDF-BAC1-7C8D4313EC68}" dt="2025-10-28T04:57:14.144" v="4844" actId="20577"/>
          <ac:spMkLst>
            <pc:docMk/>
            <pc:sldMk cId="203372264" sldId="339"/>
            <ac:spMk id="3" creationId="{F54271A4-B481-7EC5-9858-0001110F9E19}"/>
          </ac:spMkLst>
        </pc:spChg>
        <pc:spChg chg="add del">
          <ac:chgData name="T.J. Elliott" userId="bdc1f311ae670521" providerId="LiveId" clId="{88EF0990-C515-4EDF-BAC1-7C8D4313EC68}" dt="2025-10-28T04:53:51.446" v="4552" actId="931"/>
          <ac:spMkLst>
            <pc:docMk/>
            <pc:sldMk cId="203372264" sldId="339"/>
            <ac:spMk id="4" creationId="{840DFFBC-DAA6-AA0F-D635-783E0D9EDBFD}"/>
          </ac:spMkLst>
        </pc:spChg>
        <pc:spChg chg="add mod">
          <ac:chgData name="T.J. Elliott" userId="bdc1f311ae670521" providerId="LiveId" clId="{88EF0990-C515-4EDF-BAC1-7C8D4313EC68}" dt="2025-10-28T04:53:19.441" v="4551" actId="931"/>
          <ac:spMkLst>
            <pc:docMk/>
            <pc:sldMk cId="203372264" sldId="339"/>
            <ac:spMk id="7" creationId="{FC8FDE81-2483-3C63-785C-FE31E596670A}"/>
          </ac:spMkLst>
        </pc:spChg>
        <pc:spChg chg="add mod">
          <ac:chgData name="T.J. Elliott" userId="bdc1f311ae670521" providerId="LiveId" clId="{88EF0990-C515-4EDF-BAC1-7C8D4313EC68}" dt="2025-10-28T04:54:15.879" v="4561" actId="26606"/>
          <ac:spMkLst>
            <pc:docMk/>
            <pc:sldMk cId="203372264" sldId="339"/>
            <ac:spMk id="10" creationId="{7124436C-3BA9-4580-2684-EE0B9333CDE7}"/>
          </ac:spMkLst>
        </pc:spChg>
        <pc:picChg chg="add mod">
          <ac:chgData name="T.J. Elliott" userId="bdc1f311ae670521" providerId="LiveId" clId="{88EF0990-C515-4EDF-BAC1-7C8D4313EC68}" dt="2025-10-28T04:53:19.441" v="4551" actId="931"/>
          <ac:picMkLst>
            <pc:docMk/>
            <pc:sldMk cId="203372264" sldId="339"/>
            <ac:picMk id="6" creationId="{BD8DE3BD-2ADF-B0FF-EBB6-63CDA2B631D4}"/>
          </ac:picMkLst>
        </pc:picChg>
        <pc:picChg chg="add mod">
          <ac:chgData name="T.J. Elliott" userId="bdc1f311ae670521" providerId="LiveId" clId="{88EF0990-C515-4EDF-BAC1-7C8D4313EC68}" dt="2025-10-28T04:54:15.879" v="4561" actId="26606"/>
          <ac:picMkLst>
            <pc:docMk/>
            <pc:sldMk cId="203372264" sldId="339"/>
            <ac:picMk id="9" creationId="{46024946-C7BC-7D51-C3D7-CCED24F2959F}"/>
          </ac:picMkLst>
        </pc:picChg>
      </pc:sldChg>
      <pc:sldChg chg="addSp delSp modSp new mod chgLayout">
        <pc:chgData name="T.J. Elliott" userId="bdc1f311ae670521" providerId="LiveId" clId="{88EF0990-C515-4EDF-BAC1-7C8D4313EC68}" dt="2025-10-28T17:18:06.645" v="5257" actId="121"/>
        <pc:sldMkLst>
          <pc:docMk/>
          <pc:sldMk cId="3629250014" sldId="340"/>
        </pc:sldMkLst>
        <pc:spChg chg="del">
          <ac:chgData name="T.J. Elliott" userId="bdc1f311ae670521" providerId="LiveId" clId="{88EF0990-C515-4EDF-BAC1-7C8D4313EC68}" dt="2025-10-28T17:11:52.848" v="5028" actId="26606"/>
          <ac:spMkLst>
            <pc:docMk/>
            <pc:sldMk cId="3629250014" sldId="340"/>
            <ac:spMk id="2" creationId="{DE6642CB-B3BE-2FC5-411D-10275379D683}"/>
          </ac:spMkLst>
        </pc:spChg>
        <pc:spChg chg="del">
          <ac:chgData name="T.J. Elliott" userId="bdc1f311ae670521" providerId="LiveId" clId="{88EF0990-C515-4EDF-BAC1-7C8D4313EC68}" dt="2025-10-28T17:11:43.550" v="5027" actId="22"/>
          <ac:spMkLst>
            <pc:docMk/>
            <pc:sldMk cId="3629250014" sldId="340"/>
            <ac:spMk id="3" creationId="{7B609D3C-65BE-D762-8A08-6DBF4FD64D05}"/>
          </ac:spMkLst>
        </pc:spChg>
        <pc:spChg chg="add mod">
          <ac:chgData name="T.J. Elliott" userId="bdc1f311ae670521" providerId="LiveId" clId="{88EF0990-C515-4EDF-BAC1-7C8D4313EC68}" dt="2025-10-28T17:18:06.645" v="5257" actId="121"/>
          <ac:spMkLst>
            <pc:docMk/>
            <pc:sldMk cId="3629250014" sldId="340"/>
            <ac:spMk id="6" creationId="{E350C238-5846-1682-35CF-159DCEB1D0F8}"/>
          </ac:spMkLst>
        </pc:spChg>
        <pc:spChg chg="add mod">
          <ac:chgData name="T.J. Elliott" userId="bdc1f311ae670521" providerId="LiveId" clId="{88EF0990-C515-4EDF-BAC1-7C8D4313EC68}" dt="2025-10-28T17:17:58.710" v="5255" actId="1076"/>
          <ac:spMkLst>
            <pc:docMk/>
            <pc:sldMk cId="3629250014" sldId="340"/>
            <ac:spMk id="7" creationId="{A85E414A-F466-52A2-C1D6-E768ACC34E0B}"/>
          </ac:spMkLst>
        </pc:spChg>
        <pc:picChg chg="add mod ord">
          <ac:chgData name="T.J. Elliott" userId="bdc1f311ae670521" providerId="LiveId" clId="{88EF0990-C515-4EDF-BAC1-7C8D4313EC68}" dt="2025-10-28T17:11:52.848" v="5028" actId="26606"/>
          <ac:picMkLst>
            <pc:docMk/>
            <pc:sldMk cId="3629250014" sldId="340"/>
            <ac:picMk id="5" creationId="{F5421FFF-2227-6F96-9758-7FBB94609782}"/>
          </ac:picMkLst>
        </pc:picChg>
      </pc:sldChg>
      <pc:sldChg chg="addSp modSp new mod modClrScheme chgLayout">
        <pc:chgData name="T.J. Elliott" userId="bdc1f311ae670521" providerId="LiveId" clId="{88EF0990-C515-4EDF-BAC1-7C8D4313EC68}" dt="2025-10-28T17:29:30.811" v="5334" actId="122"/>
        <pc:sldMkLst>
          <pc:docMk/>
          <pc:sldMk cId="1338128993" sldId="341"/>
        </pc:sldMkLst>
        <pc:spChg chg="mod">
          <ac:chgData name="T.J. Elliott" userId="bdc1f311ae670521" providerId="LiveId" clId="{88EF0990-C515-4EDF-BAC1-7C8D4313EC68}" dt="2025-10-28T17:29:30.811" v="5334" actId="122"/>
          <ac:spMkLst>
            <pc:docMk/>
            <pc:sldMk cId="1338128993" sldId="341"/>
            <ac:spMk id="2" creationId="{9DFDEB0D-FD6F-7E08-D03E-3D9EDCD8D8A0}"/>
          </ac:spMkLst>
        </pc:spChg>
        <pc:spChg chg="mod">
          <ac:chgData name="T.J. Elliott" userId="bdc1f311ae670521" providerId="LiveId" clId="{88EF0990-C515-4EDF-BAC1-7C8D4313EC68}" dt="2025-10-28T17:28:07.452" v="5307" actId="403"/>
          <ac:spMkLst>
            <pc:docMk/>
            <pc:sldMk cId="1338128993" sldId="341"/>
            <ac:spMk id="3" creationId="{C20BA9CE-8179-F67D-21AB-60156D671D49}"/>
          </ac:spMkLst>
        </pc:spChg>
        <pc:picChg chg="add mod">
          <ac:chgData name="T.J. Elliott" userId="bdc1f311ae670521" providerId="LiveId" clId="{88EF0990-C515-4EDF-BAC1-7C8D4313EC68}" dt="2025-10-28T17:27:38.839" v="5304" actId="26606"/>
          <ac:picMkLst>
            <pc:docMk/>
            <pc:sldMk cId="1338128993" sldId="341"/>
            <ac:picMk id="5" creationId="{38362E3A-237E-0D35-2EE4-DFF09B999DF9}"/>
          </ac:picMkLst>
        </pc:picChg>
      </pc:sldChg>
      <pc:sldChg chg="addSp delSp modSp new mod modClrScheme chgLayout">
        <pc:chgData name="T.J. Elliott" userId="bdc1f311ae670521" providerId="LiveId" clId="{88EF0990-C515-4EDF-BAC1-7C8D4313EC68}" dt="2025-10-28T17:34:51.042" v="5393" actId="1440"/>
        <pc:sldMkLst>
          <pc:docMk/>
          <pc:sldMk cId="903393792" sldId="342"/>
        </pc:sldMkLst>
        <pc:spChg chg="del mod ord">
          <ac:chgData name="T.J. Elliott" userId="bdc1f311ae670521" providerId="LiveId" clId="{88EF0990-C515-4EDF-BAC1-7C8D4313EC68}" dt="2025-10-28T17:30:31.291" v="5336" actId="700"/>
          <ac:spMkLst>
            <pc:docMk/>
            <pc:sldMk cId="903393792" sldId="342"/>
            <ac:spMk id="2" creationId="{66CED102-41A8-78F4-C05B-0924B34A2849}"/>
          </ac:spMkLst>
        </pc:spChg>
        <pc:spChg chg="del mod ord">
          <ac:chgData name="T.J. Elliott" userId="bdc1f311ae670521" providerId="LiveId" clId="{88EF0990-C515-4EDF-BAC1-7C8D4313EC68}" dt="2025-10-28T17:30:31.291" v="5336" actId="700"/>
          <ac:spMkLst>
            <pc:docMk/>
            <pc:sldMk cId="903393792" sldId="342"/>
            <ac:spMk id="3" creationId="{CD65F59F-1F61-368A-6A1D-8F8360AE7665}"/>
          </ac:spMkLst>
        </pc:spChg>
        <pc:spChg chg="add mod ord">
          <ac:chgData name="T.J. Elliott" userId="bdc1f311ae670521" providerId="LiveId" clId="{88EF0990-C515-4EDF-BAC1-7C8D4313EC68}" dt="2025-10-28T17:32:56.911" v="5392" actId="26606"/>
          <ac:spMkLst>
            <pc:docMk/>
            <pc:sldMk cId="903393792" sldId="342"/>
            <ac:spMk id="4" creationId="{65DE3FE7-1DE6-85C5-EF8E-BD079A175A67}"/>
          </ac:spMkLst>
        </pc:spChg>
        <pc:spChg chg="add del mod ord">
          <ac:chgData name="T.J. Elliott" userId="bdc1f311ae670521" providerId="LiveId" clId="{88EF0990-C515-4EDF-BAC1-7C8D4313EC68}" dt="2025-10-28T17:31:43.222" v="5389" actId="26606"/>
          <ac:spMkLst>
            <pc:docMk/>
            <pc:sldMk cId="903393792" sldId="342"/>
            <ac:spMk id="5" creationId="{43564039-3E81-30B6-A767-74441B4D9E3F}"/>
          </ac:spMkLst>
        </pc:spChg>
        <pc:spChg chg="add del mod ord">
          <ac:chgData name="T.J. Elliott" userId="bdc1f311ae670521" providerId="LiveId" clId="{88EF0990-C515-4EDF-BAC1-7C8D4313EC68}" dt="2025-10-28T17:31:34.607" v="5386" actId="931"/>
          <ac:spMkLst>
            <pc:docMk/>
            <pc:sldMk cId="903393792" sldId="342"/>
            <ac:spMk id="6" creationId="{FEE4938E-78A2-E1D3-1233-0725C5A88B02}"/>
          </ac:spMkLst>
        </pc:spChg>
        <pc:spChg chg="add del mod">
          <ac:chgData name="T.J. Elliott" userId="bdc1f311ae670521" providerId="LiveId" clId="{88EF0990-C515-4EDF-BAC1-7C8D4313EC68}" dt="2025-10-28T17:32:47.017" v="5391" actId="22"/>
          <ac:spMkLst>
            <pc:docMk/>
            <pc:sldMk cId="903393792" sldId="342"/>
            <ac:spMk id="13" creationId="{2F6EA2D2-9E4B-2F06-4659-A99D6488F9BE}"/>
          </ac:spMkLst>
        </pc:spChg>
        <pc:picChg chg="add mod">
          <ac:chgData name="T.J. Elliott" userId="bdc1f311ae670521" providerId="LiveId" clId="{88EF0990-C515-4EDF-BAC1-7C8D4313EC68}" dt="2025-10-28T17:32:56.911" v="5392" actId="26606"/>
          <ac:picMkLst>
            <pc:docMk/>
            <pc:sldMk cId="903393792" sldId="342"/>
            <ac:picMk id="8" creationId="{1148075C-AF14-E209-E9CF-A42815C00821}"/>
          </ac:picMkLst>
        </pc:picChg>
        <pc:picChg chg="add mod ord">
          <ac:chgData name="T.J. Elliott" userId="bdc1f311ae670521" providerId="LiveId" clId="{88EF0990-C515-4EDF-BAC1-7C8D4313EC68}" dt="2025-10-28T17:34:51.042" v="5393" actId="1440"/>
          <ac:picMkLst>
            <pc:docMk/>
            <pc:sldMk cId="903393792" sldId="342"/>
            <ac:picMk id="10" creationId="{700C1106-D488-82FC-410F-36F6E49FBFF2}"/>
          </ac:picMkLst>
        </pc:picChg>
      </pc:sldChg>
      <pc:sldChg chg="modSp add mod ord">
        <pc:chgData name="T.J. Elliott" userId="bdc1f311ae670521" providerId="LiveId" clId="{88EF0990-C515-4EDF-BAC1-7C8D4313EC68}" dt="2025-10-28T22:06:53.233" v="6287"/>
        <pc:sldMkLst>
          <pc:docMk/>
          <pc:sldMk cId="1475552869" sldId="343"/>
        </pc:sldMkLst>
        <pc:spChg chg="mod">
          <ac:chgData name="T.J. Elliott" userId="bdc1f311ae670521" providerId="LiveId" clId="{88EF0990-C515-4EDF-BAC1-7C8D4313EC68}" dt="2025-10-28T20:32:03.116" v="5824" actId="20577"/>
          <ac:spMkLst>
            <pc:docMk/>
            <pc:sldMk cId="1475552869" sldId="343"/>
            <ac:spMk id="2" creationId="{A1F2070D-7FEA-51A7-2DAA-A782986F8DA9}"/>
          </ac:spMkLst>
        </pc:spChg>
      </pc:sldChg>
      <pc:sldChg chg="add ord">
        <pc:chgData name="T.J. Elliott" userId="bdc1f311ae670521" providerId="LiveId" clId="{88EF0990-C515-4EDF-BAC1-7C8D4313EC68}" dt="2025-10-28T21:24:24.265" v="5892"/>
        <pc:sldMkLst>
          <pc:docMk/>
          <pc:sldMk cId="3268800863" sldId="344"/>
        </pc:sldMkLst>
      </pc:sldChg>
      <pc:sldChg chg="add ord">
        <pc:chgData name="T.J. Elliott" userId="bdc1f311ae670521" providerId="LiveId" clId="{88EF0990-C515-4EDF-BAC1-7C8D4313EC68}" dt="2025-10-28T21:36:53.807" v="6000"/>
        <pc:sldMkLst>
          <pc:docMk/>
          <pc:sldMk cId="1552759998" sldId="345"/>
        </pc:sldMkLst>
      </pc:sldChg>
      <pc:sldMasterChg chg="modSldLayout">
        <pc:chgData name="T.J. Elliott" userId="bdc1f311ae670521" providerId="LiveId" clId="{88EF0990-C515-4EDF-BAC1-7C8D4313EC68}" dt="2025-10-17T19:16:45.537" v="9" actId="3064"/>
        <pc:sldMasterMkLst>
          <pc:docMk/>
          <pc:sldMasterMk cId="2040466520" sldId="2147483880"/>
        </pc:sldMasterMkLst>
        <pc:sldLayoutChg chg="modSp mod">
          <pc:chgData name="T.J. Elliott" userId="bdc1f311ae670521" providerId="LiveId" clId="{88EF0990-C515-4EDF-BAC1-7C8D4313EC68}" dt="2025-10-17T19:16:25.195" v="7" actId="2711"/>
          <pc:sldLayoutMkLst>
            <pc:docMk/>
            <pc:sldMasterMk cId="2040466520" sldId="2147483880"/>
            <pc:sldLayoutMk cId="1627494780" sldId="2147483837"/>
          </pc:sldLayoutMkLst>
          <pc:spChg chg="mod">
            <ac:chgData name="T.J. Elliott" userId="bdc1f311ae670521" providerId="LiveId" clId="{88EF0990-C515-4EDF-BAC1-7C8D4313EC68}" dt="2025-10-17T19:16:25.195" v="7" actId="2711"/>
            <ac:spMkLst>
              <pc:docMk/>
              <pc:sldMasterMk cId="2040466520" sldId="2147483880"/>
              <pc:sldLayoutMk cId="1627494780" sldId="2147483837"/>
              <ac:spMk id="7" creationId="{28C8B19A-6FC1-2B71-0BFB-9274CBF396B9}"/>
            </ac:spMkLst>
          </pc:spChg>
        </pc:sldLayoutChg>
        <pc:sldLayoutChg chg="modSp mod">
          <pc:chgData name="T.J. Elliott" userId="bdc1f311ae670521" providerId="LiveId" clId="{88EF0990-C515-4EDF-BAC1-7C8D4313EC68}" dt="2025-10-17T19:16:03.164" v="5" actId="2711"/>
          <pc:sldLayoutMkLst>
            <pc:docMk/>
            <pc:sldMasterMk cId="2040466520" sldId="2147483880"/>
            <pc:sldLayoutMk cId="4060131984" sldId="2147483838"/>
          </pc:sldLayoutMkLst>
          <pc:spChg chg="mod">
            <ac:chgData name="T.J. Elliott" userId="bdc1f311ae670521" providerId="LiveId" clId="{88EF0990-C515-4EDF-BAC1-7C8D4313EC68}" dt="2025-10-17T19:16:03.164" v="5" actId="2711"/>
            <ac:spMkLst>
              <pc:docMk/>
              <pc:sldMasterMk cId="2040466520" sldId="2147483880"/>
              <pc:sldLayoutMk cId="4060131984" sldId="2147483838"/>
              <ac:spMk id="7" creationId="{28C8B19A-6FC1-2B71-0BFB-9274CBF396B9}"/>
            </ac:spMkLst>
          </pc:spChg>
        </pc:sldLayoutChg>
        <pc:sldLayoutChg chg="modSp mod">
          <pc:chgData name="T.J. Elliott" userId="bdc1f311ae670521" providerId="LiveId" clId="{88EF0990-C515-4EDF-BAC1-7C8D4313EC68}" dt="2025-10-17T19:16:45.537" v="9" actId="3064"/>
          <pc:sldLayoutMkLst>
            <pc:docMk/>
            <pc:sldMasterMk cId="2040466520" sldId="2147483880"/>
            <pc:sldLayoutMk cId="3522088482" sldId="2147483847"/>
          </pc:sldLayoutMkLst>
          <pc:spChg chg="mod">
            <ac:chgData name="T.J. Elliott" userId="bdc1f311ae670521" providerId="LiveId" clId="{88EF0990-C515-4EDF-BAC1-7C8D4313EC68}" dt="2025-10-17T19:16:45.537" v="9" actId="3064"/>
            <ac:spMkLst>
              <pc:docMk/>
              <pc:sldMasterMk cId="2040466520" sldId="2147483880"/>
              <pc:sldLayoutMk cId="3522088482" sldId="2147483847"/>
              <ac:spMk id="8" creationId="{818B74D6-CD72-B859-C229-60DB988B25E3}"/>
            </ac:spMkLst>
          </pc:spChg>
        </pc:sldLayoutChg>
        <pc:sldLayoutChg chg="modSp mod">
          <pc:chgData name="T.J. Elliott" userId="bdc1f311ae670521" providerId="LiveId" clId="{88EF0990-C515-4EDF-BAC1-7C8D4313EC68}" dt="2025-10-17T19:15:38.036" v="1" actId="2711"/>
          <pc:sldLayoutMkLst>
            <pc:docMk/>
            <pc:sldMasterMk cId="2040466520" sldId="2147483880"/>
            <pc:sldLayoutMk cId="3518838899" sldId="2147483879"/>
          </pc:sldLayoutMkLst>
          <pc:spChg chg="mod">
            <ac:chgData name="T.J. Elliott" userId="bdc1f311ae670521" providerId="LiveId" clId="{88EF0990-C515-4EDF-BAC1-7C8D4313EC68}" dt="2025-10-17T19:15:38.036" v="1" actId="2711"/>
            <ac:spMkLst>
              <pc:docMk/>
              <pc:sldMasterMk cId="2040466520" sldId="2147483880"/>
              <pc:sldLayoutMk cId="3518838899" sldId="2147483879"/>
              <ac:spMk id="3" creationId="{6C2DD052-3E45-E789-01F8-33250024ECBD}"/>
            </ac:spMkLst>
          </pc:spChg>
        </pc:sldLayoutChg>
      </pc:sldMasterChg>
    </pc:docChg>
  </pc:docChgLst>
  <pc:docChgLst>
    <pc:chgData name="T.J. Elliott" userId="bdc1f311ae670521" providerId="Windows Live" clId="Web-{B1C1F9B0-E5AB-04DA-7F88-30F004D526EA}"/>
    <pc:docChg chg="addSld modSld sldOrd">
      <pc:chgData name="T.J. Elliott" userId="bdc1f311ae670521" providerId="Windows Live" clId="Web-{B1C1F9B0-E5AB-04DA-7F88-30F004D526EA}" dt="2025-10-25T03:55:27.751" v="854" actId="20577"/>
      <pc:docMkLst>
        <pc:docMk/>
      </pc:docMkLst>
      <pc:sldChg chg="modSp">
        <pc:chgData name="T.J. Elliott" userId="bdc1f311ae670521" providerId="Windows Live" clId="Web-{B1C1F9B0-E5AB-04DA-7F88-30F004D526EA}" dt="2025-10-25T03:31:39.700" v="578" actId="20577"/>
        <pc:sldMkLst>
          <pc:docMk/>
          <pc:sldMk cId="1666663203" sldId="310"/>
        </pc:sldMkLst>
        <pc:spChg chg="mod">
          <ac:chgData name="T.J. Elliott" userId="bdc1f311ae670521" providerId="Windows Live" clId="Web-{B1C1F9B0-E5AB-04DA-7F88-30F004D526EA}" dt="2025-10-25T03:31:28.138" v="574" actId="20577"/>
          <ac:spMkLst>
            <pc:docMk/>
            <pc:sldMk cId="1666663203" sldId="310"/>
            <ac:spMk id="2" creationId="{EA9D492A-9463-FD95-5245-3515F6CD411A}"/>
          </ac:spMkLst>
        </pc:spChg>
        <pc:spChg chg="mod">
          <ac:chgData name="T.J. Elliott" userId="bdc1f311ae670521" providerId="Windows Live" clId="Web-{B1C1F9B0-E5AB-04DA-7F88-30F004D526EA}" dt="2025-10-25T03:31:39.700" v="578" actId="20577"/>
          <ac:spMkLst>
            <pc:docMk/>
            <pc:sldMk cId="1666663203" sldId="310"/>
            <ac:spMk id="3" creationId="{769B5976-6C92-0191-1EE0-AAC38A5A14F6}"/>
          </ac:spMkLst>
        </pc:spChg>
      </pc:sldChg>
      <pc:sldChg chg="addSp modSp">
        <pc:chgData name="T.J. Elliott" userId="bdc1f311ae670521" providerId="Windows Live" clId="Web-{B1C1F9B0-E5AB-04DA-7F88-30F004D526EA}" dt="2025-10-24T22:54:06.644" v="1"/>
        <pc:sldMkLst>
          <pc:docMk/>
          <pc:sldMk cId="2227932888" sldId="315"/>
        </pc:sldMkLst>
        <pc:spChg chg="add mod">
          <ac:chgData name="T.J. Elliott" userId="bdc1f311ae670521" providerId="Windows Live" clId="Web-{B1C1F9B0-E5AB-04DA-7F88-30F004D526EA}" dt="2025-10-24T22:54:06.644" v="1"/>
          <ac:spMkLst>
            <pc:docMk/>
            <pc:sldMk cId="2227932888" sldId="315"/>
            <ac:spMk id="4" creationId="{604298B0-4631-5693-D2C4-C4051E4A40AB}"/>
          </ac:spMkLst>
        </pc:spChg>
      </pc:sldChg>
      <pc:sldChg chg="ord">
        <pc:chgData name="T.J. Elliott" userId="bdc1f311ae670521" providerId="Windows Live" clId="Web-{B1C1F9B0-E5AB-04DA-7F88-30F004D526EA}" dt="2025-10-25T03:27:56.833" v="553"/>
        <pc:sldMkLst>
          <pc:docMk/>
          <pc:sldMk cId="2677899216" sldId="318"/>
        </pc:sldMkLst>
      </pc:sldChg>
      <pc:sldChg chg="addSp delSp modSp new mod ord chgLayout">
        <pc:chgData name="T.J. Elliott" userId="bdc1f311ae670521" providerId="Windows Live" clId="Web-{B1C1F9B0-E5AB-04DA-7F88-30F004D526EA}" dt="2025-10-25T03:38:16.231" v="610"/>
        <pc:sldMkLst>
          <pc:docMk/>
          <pc:sldMk cId="3220716353" sldId="322"/>
        </pc:sldMkLst>
        <pc:spChg chg="add mod">
          <ac:chgData name="T.J. Elliott" userId="bdc1f311ae670521" providerId="Windows Live" clId="Web-{B1C1F9B0-E5AB-04DA-7F88-30F004D526EA}" dt="2025-10-24T23:15:11.095" v="172" actId="20577"/>
          <ac:spMkLst>
            <pc:docMk/>
            <pc:sldMk cId="3220716353" sldId="322"/>
            <ac:spMk id="9" creationId="{83FAE6B3-2FC1-36CD-4C36-15A06ECA9719}"/>
          </ac:spMkLst>
        </pc:spChg>
        <pc:spChg chg="add mod">
          <ac:chgData name="T.J. Elliott" userId="bdc1f311ae670521" providerId="Windows Live" clId="Web-{B1C1F9B0-E5AB-04DA-7F88-30F004D526EA}" dt="2025-10-24T23:14:59.782" v="171" actId="14100"/>
          <ac:spMkLst>
            <pc:docMk/>
            <pc:sldMk cId="3220716353" sldId="322"/>
            <ac:spMk id="11" creationId="{4D155176-D8AF-664A-93DF-F8E193AB13EB}"/>
          </ac:spMkLst>
        </pc:spChg>
        <pc:picChg chg="add mod ord">
          <ac:chgData name="T.J. Elliott" userId="bdc1f311ae670521" providerId="Windows Live" clId="Web-{B1C1F9B0-E5AB-04DA-7F88-30F004D526EA}" dt="2025-10-24T22:54:52.628" v="7"/>
          <ac:picMkLst>
            <pc:docMk/>
            <pc:sldMk cId="3220716353" sldId="322"/>
            <ac:picMk id="4" creationId="{71E21AC5-3414-829C-0340-D5B32E36A220}"/>
          </ac:picMkLst>
        </pc:picChg>
      </pc:sldChg>
      <pc:sldChg chg="addSp delSp modSp new">
        <pc:chgData name="T.J. Elliott" userId="bdc1f311ae670521" providerId="Windows Live" clId="Web-{B1C1F9B0-E5AB-04DA-7F88-30F004D526EA}" dt="2025-10-25T03:09:50.452" v="292"/>
        <pc:sldMkLst>
          <pc:docMk/>
          <pc:sldMk cId="2311786924" sldId="323"/>
        </pc:sldMkLst>
        <pc:spChg chg="add mod">
          <ac:chgData name="T.J. Elliott" userId="bdc1f311ae670521" providerId="Windows Live" clId="Web-{B1C1F9B0-E5AB-04DA-7F88-30F004D526EA}" dt="2025-10-25T03:04:20.643" v="206" actId="1076"/>
          <ac:spMkLst>
            <pc:docMk/>
            <pc:sldMk cId="2311786924" sldId="323"/>
            <ac:spMk id="3" creationId="{161E498A-3FD8-4C99-7EC1-376D6ACB134E}"/>
          </ac:spMkLst>
        </pc:spChg>
        <pc:spChg chg="add mod">
          <ac:chgData name="T.J. Elliott" userId="bdc1f311ae670521" providerId="Windows Live" clId="Web-{B1C1F9B0-E5AB-04DA-7F88-30F004D526EA}" dt="2025-10-25T03:08:33.071" v="271" actId="1076"/>
          <ac:spMkLst>
            <pc:docMk/>
            <pc:sldMk cId="2311786924" sldId="323"/>
            <ac:spMk id="8" creationId="{F5AC01BD-3BFA-7EEB-4A30-AC01F90CD411}"/>
          </ac:spMkLst>
        </pc:spChg>
        <pc:spChg chg="add mod">
          <ac:chgData name="T.J. Elliott" userId="bdc1f311ae670521" providerId="Windows Live" clId="Web-{B1C1F9B0-E5AB-04DA-7F88-30F004D526EA}" dt="2025-10-25T03:09:50.452" v="292"/>
          <ac:spMkLst>
            <pc:docMk/>
            <pc:sldMk cId="2311786924" sldId="323"/>
            <ac:spMk id="11" creationId="{4630C543-9947-D776-0D20-21981E1340DC}"/>
          </ac:spMkLst>
        </pc:spChg>
        <pc:picChg chg="add mod">
          <ac:chgData name="T.J. Elliott" userId="bdc1f311ae670521" providerId="Windows Live" clId="Web-{B1C1F9B0-E5AB-04DA-7F88-30F004D526EA}" dt="2025-10-25T03:04:03.299" v="205" actId="14100"/>
          <ac:picMkLst>
            <pc:docMk/>
            <pc:sldMk cId="2311786924" sldId="323"/>
            <ac:picMk id="4" creationId="{1A29CB01-C7D9-23BF-6440-257A97FB108E}"/>
          </ac:picMkLst>
        </pc:picChg>
      </pc:sldChg>
      <pc:sldChg chg="addSp delSp modSp new ord">
        <pc:chgData name="T.J. Elliott" userId="bdc1f311ae670521" providerId="Windows Live" clId="Web-{B1C1F9B0-E5AB-04DA-7F88-30F004D526EA}" dt="2025-10-25T03:27:19.550" v="550"/>
        <pc:sldMkLst>
          <pc:docMk/>
          <pc:sldMk cId="1567869663" sldId="324"/>
        </pc:sldMkLst>
        <pc:spChg chg="add mod">
          <ac:chgData name="T.J. Elliott" userId="bdc1f311ae670521" providerId="Windows Live" clId="Web-{B1C1F9B0-E5AB-04DA-7F88-30F004D526EA}" dt="2025-10-25T03:24:30.306" v="520"/>
          <ac:spMkLst>
            <pc:docMk/>
            <pc:sldMk cId="1567869663" sldId="324"/>
            <ac:spMk id="2" creationId="{99FB6784-2A46-0D7B-FA25-545C969BB7CB}"/>
          </ac:spMkLst>
        </pc:spChg>
        <pc:spChg chg="add mod">
          <ac:chgData name="T.J. Elliott" userId="bdc1f311ae670521" providerId="Windows Live" clId="Web-{B1C1F9B0-E5AB-04DA-7F88-30F004D526EA}" dt="2025-10-25T03:26:47.251" v="548" actId="688"/>
          <ac:spMkLst>
            <pc:docMk/>
            <pc:sldMk cId="1567869663" sldId="324"/>
            <ac:spMk id="4" creationId="{1F72ADEF-D095-29BD-2875-EB2436DFE114}"/>
          </ac:spMkLst>
        </pc:spChg>
        <pc:spChg chg="add mod">
          <ac:chgData name="T.J. Elliott" userId="bdc1f311ae670521" providerId="Windows Live" clId="Web-{B1C1F9B0-E5AB-04DA-7F88-30F004D526EA}" dt="2025-10-25T03:26:52.142" v="549" actId="1076"/>
          <ac:spMkLst>
            <pc:docMk/>
            <pc:sldMk cId="1567869663" sldId="324"/>
            <ac:spMk id="5" creationId="{B4B7C06C-9750-C002-E8A9-91D74ABFCB83}"/>
          </ac:spMkLst>
        </pc:spChg>
      </pc:sldChg>
      <pc:sldChg chg="modSp new">
        <pc:chgData name="T.J. Elliott" userId="bdc1f311ae670521" providerId="Windows Live" clId="Web-{B1C1F9B0-E5AB-04DA-7F88-30F004D526EA}" dt="2025-10-25T03:34:35.346" v="608"/>
        <pc:sldMkLst>
          <pc:docMk/>
          <pc:sldMk cId="3474258348" sldId="325"/>
        </pc:sldMkLst>
      </pc:sldChg>
      <pc:sldChg chg="addSp delSp modSp new">
        <pc:chgData name="T.J. Elliott" userId="bdc1f311ae670521" providerId="Windows Live" clId="Web-{B1C1F9B0-E5AB-04DA-7F88-30F004D526EA}" dt="2025-10-25T03:48:23.619" v="718" actId="20577"/>
        <pc:sldMkLst>
          <pc:docMk/>
          <pc:sldMk cId="3816925870" sldId="326"/>
        </pc:sldMkLst>
        <pc:spChg chg="add mod">
          <ac:chgData name="T.J. Elliott" userId="bdc1f311ae670521" providerId="Windows Live" clId="Web-{B1C1F9B0-E5AB-04DA-7F88-30F004D526EA}" dt="2025-10-25T03:40:22.283" v="628"/>
          <ac:spMkLst>
            <pc:docMk/>
            <pc:sldMk cId="3816925870" sldId="326"/>
            <ac:spMk id="3" creationId="{9FC22625-940F-481D-8D62-D4B5F3972D07}"/>
          </ac:spMkLst>
        </pc:spChg>
        <pc:spChg chg="add mod">
          <ac:chgData name="T.J. Elliott" userId="bdc1f311ae670521" providerId="Windows Live" clId="Web-{B1C1F9B0-E5AB-04DA-7F88-30F004D526EA}" dt="2025-10-25T03:46:20.705" v="672" actId="20577"/>
          <ac:spMkLst>
            <pc:docMk/>
            <pc:sldMk cId="3816925870" sldId="326"/>
            <ac:spMk id="5" creationId="{4D0EF12A-2F42-77AB-BAEE-4272D8663419}"/>
          </ac:spMkLst>
        </pc:spChg>
        <pc:spChg chg="add mod">
          <ac:chgData name="T.J. Elliott" userId="bdc1f311ae670521" providerId="Windows Live" clId="Web-{B1C1F9B0-E5AB-04DA-7F88-30F004D526EA}" dt="2025-10-25T03:48:23.619" v="718" actId="20577"/>
          <ac:spMkLst>
            <pc:docMk/>
            <pc:sldMk cId="3816925870" sldId="326"/>
            <ac:spMk id="6" creationId="{BB2CE4EE-FCD0-4BC1-8937-B7B3B689194B}"/>
          </ac:spMkLst>
        </pc:spChg>
      </pc:sldChg>
      <pc:sldChg chg="addSp delSp modSp new ord">
        <pc:chgData name="T.J. Elliott" userId="bdc1f311ae670521" providerId="Windows Live" clId="Web-{B1C1F9B0-E5AB-04DA-7F88-30F004D526EA}" dt="2025-10-25T03:55:27.751" v="854" actId="20577"/>
        <pc:sldMkLst>
          <pc:docMk/>
          <pc:sldMk cId="4030322528" sldId="327"/>
        </pc:sldMkLst>
        <pc:spChg chg="mod">
          <ac:chgData name="T.J. Elliott" userId="bdc1f311ae670521" providerId="Windows Live" clId="Web-{B1C1F9B0-E5AB-04DA-7F88-30F004D526EA}" dt="2025-10-25T03:50:08.981" v="790" actId="20577"/>
          <ac:spMkLst>
            <pc:docMk/>
            <pc:sldMk cId="4030322528" sldId="327"/>
            <ac:spMk id="2" creationId="{C7EFF63F-E640-119B-A93B-72C8144B3BF9}"/>
          </ac:spMkLst>
        </pc:spChg>
        <pc:spChg chg="mod">
          <ac:chgData name="T.J. Elliott" userId="bdc1f311ae670521" providerId="Windows Live" clId="Web-{B1C1F9B0-E5AB-04DA-7F88-30F004D526EA}" dt="2025-10-25T03:55:27.751" v="854" actId="20577"/>
          <ac:spMkLst>
            <pc:docMk/>
            <pc:sldMk cId="4030322528" sldId="327"/>
            <ac:spMk id="3" creationId="{18379902-AAB1-6120-0D97-58607891E3E9}"/>
          </ac:spMkLst>
        </pc:spChg>
        <pc:picChg chg="add mod">
          <ac:chgData name="T.J. Elliott" userId="bdc1f311ae670521" providerId="Windows Live" clId="Web-{B1C1F9B0-E5AB-04DA-7F88-30F004D526EA}" dt="2025-10-25T03:55:02.094" v="852" actId="1076"/>
          <ac:picMkLst>
            <pc:docMk/>
            <pc:sldMk cId="4030322528" sldId="327"/>
            <ac:picMk id="6" creationId="{108503A6-6E5E-8C9C-0CDC-5AEC83A60B85}"/>
          </ac:picMkLst>
        </pc:picChg>
      </pc:sldChg>
    </pc:docChg>
  </pc:docChgLst>
  <pc:docChgLst>
    <pc:chgData name="T.J. Elliott" userId="bdc1f311ae670521" providerId="LiveId" clId="{29919F22-24E8-40C3-9B5B-ACD3C977D759}"/>
    <pc:docChg chg="undo custSel addSld delSld modSld sldOrd">
      <pc:chgData name="T.J. Elliott" userId="bdc1f311ae670521" providerId="LiveId" clId="{29919F22-24E8-40C3-9B5B-ACD3C977D759}" dt="2025-10-14T17:08:58.358" v="3278" actId="2711"/>
      <pc:docMkLst>
        <pc:docMk/>
      </pc:docMkLst>
      <pc:sldChg chg="modSp mod ord modAnim">
        <pc:chgData name="T.J. Elliott" userId="bdc1f311ae670521" providerId="LiveId" clId="{29919F22-24E8-40C3-9B5B-ACD3C977D759}" dt="2025-10-14T16:16:26.793" v="2605"/>
        <pc:sldMkLst>
          <pc:docMk/>
          <pc:sldMk cId="1498010239" sldId="258"/>
        </pc:sldMkLst>
        <pc:spChg chg="mod">
          <ac:chgData name="T.J. Elliott" userId="bdc1f311ae670521" providerId="LiveId" clId="{29919F22-24E8-40C3-9B5B-ACD3C977D759}" dt="2025-10-14T16:14:59.664" v="2599" actId="1076"/>
          <ac:spMkLst>
            <pc:docMk/>
            <pc:sldMk cId="1498010239" sldId="258"/>
            <ac:spMk id="2" creationId="{595CCAD1-72E4-02BE-C3A9-250492DA9598}"/>
          </ac:spMkLst>
        </pc:spChg>
        <pc:spChg chg="mod">
          <ac:chgData name="T.J. Elliott" userId="bdc1f311ae670521" providerId="LiveId" clId="{29919F22-24E8-40C3-9B5B-ACD3C977D759}" dt="2025-10-14T16:16:09.228" v="2604" actId="14100"/>
          <ac:spMkLst>
            <pc:docMk/>
            <pc:sldMk cId="1498010239" sldId="258"/>
            <ac:spMk id="9" creationId="{BE8B1617-EDEA-AD39-5626-159511B189EF}"/>
          </ac:spMkLst>
        </pc:spChg>
        <pc:picChg chg="mod">
          <ac:chgData name="T.J. Elliott" userId="bdc1f311ae670521" providerId="LiveId" clId="{29919F22-24E8-40C3-9B5B-ACD3C977D759}" dt="2025-10-13T21:19:24.460" v="1584" actId="14100"/>
          <ac:picMkLst>
            <pc:docMk/>
            <pc:sldMk cId="1498010239" sldId="258"/>
            <ac:picMk id="4" creationId="{B5F9A331-3422-1C9C-498A-16A0C02C3B26}"/>
          </ac:picMkLst>
        </pc:picChg>
      </pc:sldChg>
      <pc:sldChg chg="modSp">
        <pc:chgData name="T.J. Elliott" userId="bdc1f311ae670521" providerId="LiveId" clId="{29919F22-24E8-40C3-9B5B-ACD3C977D759}" dt="2025-10-14T15:07:55.866" v="2342"/>
        <pc:sldMkLst>
          <pc:docMk/>
          <pc:sldMk cId="221411366" sldId="263"/>
        </pc:sldMkLst>
        <pc:spChg chg="mod">
          <ac:chgData name="T.J. Elliott" userId="bdc1f311ae670521" providerId="LiveId" clId="{29919F22-24E8-40C3-9B5B-ACD3C977D759}" dt="2025-10-14T15:07:55.866" v="2342"/>
          <ac:spMkLst>
            <pc:docMk/>
            <pc:sldMk cId="221411366" sldId="263"/>
            <ac:spMk id="5" creationId="{D7884033-3B81-C9BB-C2E2-AB3A81CE6354}"/>
          </ac:spMkLst>
        </pc:spChg>
      </pc:sldChg>
      <pc:sldChg chg="addSp modSp mod ord modClrScheme chgLayout">
        <pc:chgData name="T.J. Elliott" userId="bdc1f311ae670521" providerId="LiveId" clId="{29919F22-24E8-40C3-9B5B-ACD3C977D759}" dt="2025-10-12T19:34:19.381" v="1365" actId="20577"/>
        <pc:sldMkLst>
          <pc:docMk/>
          <pc:sldMk cId="876884619" sldId="266"/>
        </pc:sldMkLst>
        <pc:spChg chg="mod">
          <ac:chgData name="T.J. Elliott" userId="bdc1f311ae670521" providerId="LiveId" clId="{29919F22-24E8-40C3-9B5B-ACD3C977D759}" dt="2025-10-12T18:24:37.699" v="599" actId="26606"/>
          <ac:spMkLst>
            <pc:docMk/>
            <pc:sldMk cId="876884619" sldId="266"/>
            <ac:spMk id="2" creationId="{D5E8096D-7A0F-293E-1666-E8929E3A8BB6}"/>
          </ac:spMkLst>
        </pc:spChg>
        <pc:spChg chg="add mod">
          <ac:chgData name="T.J. Elliott" userId="bdc1f311ae670521" providerId="LiveId" clId="{29919F22-24E8-40C3-9B5B-ACD3C977D759}" dt="2025-10-12T18:26:05.119" v="739" actId="1037"/>
          <ac:spMkLst>
            <pc:docMk/>
            <pc:sldMk cId="876884619" sldId="266"/>
            <ac:spMk id="6" creationId="{5317B758-904B-5A19-AF40-BC01A8C3D1F0}"/>
          </ac:spMkLst>
        </pc:spChg>
        <pc:picChg chg="add mod">
          <ac:chgData name="T.J. Elliott" userId="bdc1f311ae670521" providerId="LiveId" clId="{29919F22-24E8-40C3-9B5B-ACD3C977D759}" dt="2025-10-12T18:25:12.659" v="733" actId="962"/>
          <ac:picMkLst>
            <pc:docMk/>
            <pc:sldMk cId="876884619" sldId="266"/>
            <ac:picMk id="5" creationId="{CD15D80B-7A74-7F7C-F7C6-F67962D91299}"/>
          </ac:picMkLst>
        </pc:picChg>
      </pc:sldChg>
      <pc:sldChg chg="modSp mod">
        <pc:chgData name="T.J. Elliott" userId="bdc1f311ae670521" providerId="LiveId" clId="{29919F22-24E8-40C3-9B5B-ACD3C977D759}" dt="2025-10-09T18:51:48.425" v="546" actId="313"/>
        <pc:sldMkLst>
          <pc:docMk/>
          <pc:sldMk cId="2598750571" sldId="267"/>
        </pc:sldMkLst>
        <pc:spChg chg="mod">
          <ac:chgData name="T.J. Elliott" userId="bdc1f311ae670521" providerId="LiveId" clId="{29919F22-24E8-40C3-9B5B-ACD3C977D759}" dt="2025-10-09T18:47:18.998" v="326" actId="20577"/>
          <ac:spMkLst>
            <pc:docMk/>
            <pc:sldMk cId="2598750571" sldId="267"/>
            <ac:spMk id="5" creationId="{B2D5EE4C-A6EE-7D00-B957-03EF7DB061B5}"/>
          </ac:spMkLst>
        </pc:spChg>
        <pc:spChg chg="mod">
          <ac:chgData name="T.J. Elliott" userId="bdc1f311ae670521" providerId="LiveId" clId="{29919F22-24E8-40C3-9B5B-ACD3C977D759}" dt="2025-10-09T18:51:48.425" v="546" actId="313"/>
          <ac:spMkLst>
            <pc:docMk/>
            <pc:sldMk cId="2598750571" sldId="267"/>
            <ac:spMk id="6" creationId="{7458A435-EF1B-1C4B-305F-93CFD71286AD}"/>
          </ac:spMkLst>
        </pc:spChg>
      </pc:sldChg>
      <pc:sldChg chg="modSp mod">
        <pc:chgData name="T.J. Elliott" userId="bdc1f311ae670521" providerId="LiveId" clId="{29919F22-24E8-40C3-9B5B-ACD3C977D759}" dt="2025-10-12T19:34:46.799" v="1369" actId="313"/>
        <pc:sldMkLst>
          <pc:docMk/>
          <pc:sldMk cId="21098631" sldId="270"/>
        </pc:sldMkLst>
      </pc:sldChg>
      <pc:sldChg chg="addSp delSp modSp mod modClrScheme chgLayout">
        <pc:chgData name="T.J. Elliott" userId="bdc1f311ae670521" providerId="LiveId" clId="{29919F22-24E8-40C3-9B5B-ACD3C977D759}" dt="2025-10-13T22:18:17.427" v="2251" actId="313"/>
        <pc:sldMkLst>
          <pc:docMk/>
          <pc:sldMk cId="3213498040" sldId="271"/>
        </pc:sldMkLst>
        <pc:spChg chg="mod">
          <ac:chgData name="T.J. Elliott" userId="bdc1f311ae670521" providerId="LiveId" clId="{29919F22-24E8-40C3-9B5B-ACD3C977D759}" dt="2025-10-13T22:17:13.119" v="2245" actId="26606"/>
          <ac:spMkLst>
            <pc:docMk/>
            <pc:sldMk cId="3213498040" sldId="271"/>
            <ac:spMk id="2" creationId="{595F8211-F62F-5F0D-88EF-30F910C1F0AE}"/>
          </ac:spMkLst>
        </pc:spChg>
        <pc:spChg chg="mod">
          <ac:chgData name="T.J. Elliott" userId="bdc1f311ae670521" providerId="LiveId" clId="{29919F22-24E8-40C3-9B5B-ACD3C977D759}" dt="2025-10-13T22:18:17.427" v="2251" actId="313"/>
          <ac:spMkLst>
            <pc:docMk/>
            <pc:sldMk cId="3213498040" sldId="271"/>
            <ac:spMk id="4" creationId="{3BF184E4-61CF-A327-68B1-90186B77A2B5}"/>
          </ac:spMkLst>
        </pc:spChg>
        <pc:picChg chg="add mod ord">
          <ac:chgData name="T.J. Elliott" userId="bdc1f311ae670521" providerId="LiveId" clId="{29919F22-24E8-40C3-9B5B-ACD3C977D759}" dt="2025-10-13T22:17:13.119" v="2245" actId="26606"/>
          <ac:picMkLst>
            <pc:docMk/>
            <pc:sldMk cId="3213498040" sldId="271"/>
            <ac:picMk id="6" creationId="{C8BE0D1C-8CDC-A007-764E-B603089D3C4C}"/>
          </ac:picMkLst>
        </pc:picChg>
      </pc:sldChg>
      <pc:sldChg chg="modSp mod ord">
        <pc:chgData name="T.J. Elliott" userId="bdc1f311ae670521" providerId="LiveId" clId="{29919F22-24E8-40C3-9B5B-ACD3C977D759}" dt="2025-10-14T15:07:55.866" v="2342"/>
        <pc:sldMkLst>
          <pc:docMk/>
          <pc:sldMk cId="1895064367" sldId="278"/>
        </pc:sldMkLst>
        <pc:spChg chg="mod">
          <ac:chgData name="T.J. Elliott" userId="bdc1f311ae670521" providerId="LiveId" clId="{29919F22-24E8-40C3-9B5B-ACD3C977D759}" dt="2025-10-14T15:07:55.866" v="2342"/>
          <ac:spMkLst>
            <pc:docMk/>
            <pc:sldMk cId="1895064367" sldId="278"/>
            <ac:spMk id="3" creationId="{A896C39F-45ED-C13F-852A-336AE2AFE060}"/>
          </ac:spMkLst>
        </pc:spChg>
      </pc:sldChg>
      <pc:sldChg chg="modSp mod ord">
        <pc:chgData name="T.J. Elliott" userId="bdc1f311ae670521" providerId="LiveId" clId="{29919F22-24E8-40C3-9B5B-ACD3C977D759}" dt="2025-10-14T15:08:30.254" v="2349" actId="20577"/>
        <pc:sldMkLst>
          <pc:docMk/>
          <pc:sldMk cId="2503179624" sldId="279"/>
        </pc:sldMkLst>
        <pc:spChg chg="mod">
          <ac:chgData name="T.J. Elliott" userId="bdc1f311ae670521" providerId="LiveId" clId="{29919F22-24E8-40C3-9B5B-ACD3C977D759}" dt="2025-10-14T15:08:30.254" v="2349" actId="20577"/>
          <ac:spMkLst>
            <pc:docMk/>
            <pc:sldMk cId="2503179624" sldId="279"/>
            <ac:spMk id="3" creationId="{16FE1A9F-AA30-AA02-90CC-D33016042F98}"/>
          </ac:spMkLst>
        </pc:spChg>
      </pc:sldChg>
      <pc:sldChg chg="modSp mod">
        <pc:chgData name="T.J. Elliott" userId="bdc1f311ae670521" providerId="LiveId" clId="{29919F22-24E8-40C3-9B5B-ACD3C977D759}" dt="2025-10-12T19:34:40.923" v="1368" actId="2"/>
        <pc:sldMkLst>
          <pc:docMk/>
          <pc:sldMk cId="2104242087" sldId="280"/>
        </pc:sldMkLst>
        <pc:spChg chg="mod">
          <ac:chgData name="T.J. Elliott" userId="bdc1f311ae670521" providerId="LiveId" clId="{29919F22-24E8-40C3-9B5B-ACD3C977D759}" dt="2025-10-12T19:34:40.923" v="1368" actId="2"/>
          <ac:spMkLst>
            <pc:docMk/>
            <pc:sldMk cId="2104242087" sldId="280"/>
            <ac:spMk id="3" creationId="{AC175797-DDAB-7214-91C2-3BD4352CAACB}"/>
          </ac:spMkLst>
        </pc:spChg>
      </pc:sldChg>
      <pc:sldChg chg="addSp modSp new mod ord modClrScheme chgLayout">
        <pc:chgData name="T.J. Elliott" userId="bdc1f311ae670521" providerId="LiveId" clId="{29919F22-24E8-40C3-9B5B-ACD3C977D759}" dt="2025-10-13T21:12:06.545" v="1503"/>
        <pc:sldMkLst>
          <pc:docMk/>
          <pc:sldMk cId="867102581" sldId="281"/>
        </pc:sldMkLst>
        <pc:spChg chg="mod ord">
          <ac:chgData name="T.J. Elliott" userId="bdc1f311ae670521" providerId="LiveId" clId="{29919F22-24E8-40C3-9B5B-ACD3C977D759}" dt="2025-10-06T20:00:10.624" v="81" actId="20577"/>
          <ac:spMkLst>
            <pc:docMk/>
            <pc:sldMk cId="867102581" sldId="281"/>
            <ac:spMk id="2" creationId="{437024C0-E0A1-D009-A4E6-3B41A8686115}"/>
          </ac:spMkLst>
        </pc:spChg>
        <pc:spChg chg="mod ord">
          <ac:chgData name="T.J. Elliott" userId="bdc1f311ae670521" providerId="LiveId" clId="{29919F22-24E8-40C3-9B5B-ACD3C977D759}" dt="2025-10-12T19:11:38.423" v="1263" actId="20577"/>
          <ac:spMkLst>
            <pc:docMk/>
            <pc:sldMk cId="867102581" sldId="281"/>
            <ac:spMk id="3" creationId="{74EB34CE-BD74-2FD9-25AE-BA6D17BFB9E9}"/>
          </ac:spMkLst>
        </pc:spChg>
        <pc:spChg chg="add mod ord">
          <ac:chgData name="T.J. Elliott" userId="bdc1f311ae670521" providerId="LiveId" clId="{29919F22-24E8-40C3-9B5B-ACD3C977D759}" dt="2025-10-06T20:03:10.244" v="238" actId="20577"/>
          <ac:spMkLst>
            <pc:docMk/>
            <pc:sldMk cId="867102581" sldId="281"/>
            <ac:spMk id="4" creationId="{7F9804D6-0F77-D468-055E-4997ADBF757D}"/>
          </ac:spMkLst>
        </pc:spChg>
      </pc:sldChg>
      <pc:sldChg chg="modSp add mod">
        <pc:chgData name="T.J. Elliott" userId="bdc1f311ae670521" providerId="LiveId" clId="{29919F22-24E8-40C3-9B5B-ACD3C977D759}" dt="2025-10-14T15:05:09.072" v="2313" actId="20577"/>
        <pc:sldMkLst>
          <pc:docMk/>
          <pc:sldMk cId="3940427472" sldId="282"/>
        </pc:sldMkLst>
        <pc:spChg chg="mod">
          <ac:chgData name="T.J. Elliott" userId="bdc1f311ae670521" providerId="LiveId" clId="{29919F22-24E8-40C3-9B5B-ACD3C977D759}" dt="2025-10-14T15:05:09.072" v="2313" actId="20577"/>
          <ac:spMkLst>
            <pc:docMk/>
            <pc:sldMk cId="3940427472" sldId="282"/>
            <ac:spMk id="2" creationId="{02FB17A1-B31A-1F80-B1C0-CEC1524A43A0}"/>
          </ac:spMkLst>
        </pc:spChg>
      </pc:sldChg>
      <pc:sldChg chg="addSp delSp modSp new mod modClrScheme chgLayout">
        <pc:chgData name="T.J. Elliott" userId="bdc1f311ae670521" providerId="LiveId" clId="{29919F22-24E8-40C3-9B5B-ACD3C977D759}" dt="2025-10-12T18:30:59.169" v="767" actId="20577"/>
        <pc:sldMkLst>
          <pc:docMk/>
          <pc:sldMk cId="2160293329" sldId="283"/>
        </pc:sldMkLst>
        <pc:spChg chg="add mod ord">
          <ac:chgData name="T.J. Elliott" userId="bdc1f311ae670521" providerId="LiveId" clId="{29919F22-24E8-40C3-9B5B-ACD3C977D759}" dt="2025-10-12T18:30:23.114" v="759" actId="20577"/>
          <ac:spMkLst>
            <pc:docMk/>
            <pc:sldMk cId="2160293329" sldId="283"/>
            <ac:spMk id="4" creationId="{0C3BD03A-B539-027B-3810-3E60E95A70A9}"/>
          </ac:spMkLst>
        </pc:spChg>
        <pc:spChg chg="add mod ord">
          <ac:chgData name="T.J. Elliott" userId="bdc1f311ae670521" providerId="LiveId" clId="{29919F22-24E8-40C3-9B5B-ACD3C977D759}" dt="2025-10-12T18:30:59.169" v="767" actId="20577"/>
          <ac:spMkLst>
            <pc:docMk/>
            <pc:sldMk cId="2160293329" sldId="283"/>
            <ac:spMk id="5" creationId="{A6D3C6E2-51CF-FA4C-9844-AF4472F72AD4}"/>
          </ac:spMkLst>
        </pc:spChg>
        <pc:picChg chg="add mod">
          <ac:chgData name="T.J. Elliott" userId="bdc1f311ae670521" providerId="LiveId" clId="{29919F22-24E8-40C3-9B5B-ACD3C977D759}" dt="2025-10-12T18:30:14.630" v="744" actId="962"/>
          <ac:picMkLst>
            <pc:docMk/>
            <pc:sldMk cId="2160293329" sldId="283"/>
            <ac:picMk id="8" creationId="{F5B2DEC5-39DB-64D8-702E-05E3C55DC873}"/>
          </ac:picMkLst>
        </pc:picChg>
      </pc:sldChg>
      <pc:sldChg chg="addSp delSp modSp new mod modClrScheme chgLayout">
        <pc:chgData name="T.J. Elliott" userId="bdc1f311ae670521" providerId="LiveId" clId="{29919F22-24E8-40C3-9B5B-ACD3C977D759}" dt="2025-10-12T19:26:48.675" v="1336" actId="1038"/>
        <pc:sldMkLst>
          <pc:docMk/>
          <pc:sldMk cId="3118576214" sldId="284"/>
        </pc:sldMkLst>
        <pc:spChg chg="add mod ord">
          <ac:chgData name="T.J. Elliott" userId="bdc1f311ae670521" providerId="LiveId" clId="{29919F22-24E8-40C3-9B5B-ACD3C977D759}" dt="2025-10-12T18:46:32.339" v="837" actId="20577"/>
          <ac:spMkLst>
            <pc:docMk/>
            <pc:sldMk cId="3118576214" sldId="284"/>
            <ac:spMk id="5" creationId="{8E40C222-FC9F-251A-D6A2-9A8F0320D85D}"/>
          </ac:spMkLst>
        </pc:spChg>
        <pc:picChg chg="add mod ord">
          <ac:chgData name="T.J. Elliott" userId="bdc1f311ae670521" providerId="LiveId" clId="{29919F22-24E8-40C3-9B5B-ACD3C977D759}" dt="2025-10-12T18:46:01.749" v="804" actId="1036"/>
          <ac:picMkLst>
            <pc:docMk/>
            <pc:sldMk cId="3118576214" sldId="284"/>
            <ac:picMk id="7" creationId="{C3042D75-FEC8-A112-405B-16E35A694CAD}"/>
          </ac:picMkLst>
        </pc:picChg>
        <pc:picChg chg="add mod">
          <ac:chgData name="T.J. Elliott" userId="bdc1f311ae670521" providerId="LiveId" clId="{29919F22-24E8-40C3-9B5B-ACD3C977D759}" dt="2025-10-12T19:26:44.781" v="1333" actId="1076"/>
          <ac:picMkLst>
            <pc:docMk/>
            <pc:sldMk cId="3118576214" sldId="284"/>
            <ac:picMk id="9" creationId="{CE954A22-10BF-D2F3-A9BA-6870E21B4896}"/>
          </ac:picMkLst>
        </pc:picChg>
        <pc:picChg chg="add mod">
          <ac:chgData name="T.J. Elliott" userId="bdc1f311ae670521" providerId="LiveId" clId="{29919F22-24E8-40C3-9B5B-ACD3C977D759}" dt="2025-10-12T19:26:48.675" v="1336" actId="1038"/>
          <ac:picMkLst>
            <pc:docMk/>
            <pc:sldMk cId="3118576214" sldId="284"/>
            <ac:picMk id="1026" creationId="{BACDB1CF-1BBC-3B9F-5B01-1610466C7B2D}"/>
          </ac:picMkLst>
        </pc:picChg>
        <pc:picChg chg="add mod">
          <ac:chgData name="T.J. Elliott" userId="bdc1f311ae670521" providerId="LiveId" clId="{29919F22-24E8-40C3-9B5B-ACD3C977D759}" dt="2025-10-12T18:41:44.359" v="777" actId="1076"/>
          <ac:picMkLst>
            <pc:docMk/>
            <pc:sldMk cId="3118576214" sldId="284"/>
            <ac:picMk id="1028" creationId="{0FF35FDB-E62D-01FB-DE0E-B9DAABD52293}"/>
          </ac:picMkLst>
        </pc:picChg>
        <pc:picChg chg="add mod">
          <ac:chgData name="T.J. Elliott" userId="bdc1f311ae670521" providerId="LiveId" clId="{29919F22-24E8-40C3-9B5B-ACD3C977D759}" dt="2025-10-12T18:44:00.390" v="786" actId="1076"/>
          <ac:picMkLst>
            <pc:docMk/>
            <pc:sldMk cId="3118576214" sldId="284"/>
            <ac:picMk id="1032" creationId="{27CCBB24-170E-5C93-C5DA-330B074FD3B7}"/>
          </ac:picMkLst>
        </pc:picChg>
      </pc:sldChg>
      <pc:sldChg chg="addSp modSp new">
        <pc:chgData name="T.J. Elliott" userId="bdc1f311ae670521" providerId="LiveId" clId="{29919F22-24E8-40C3-9B5B-ACD3C977D759}" dt="2025-10-12T18:52:57.060" v="840" actId="14100"/>
        <pc:sldMkLst>
          <pc:docMk/>
          <pc:sldMk cId="2344248305" sldId="285"/>
        </pc:sldMkLst>
      </pc:sldChg>
      <pc:sldChg chg="modSp new mod ord modNotesTx">
        <pc:chgData name="T.J. Elliott" userId="bdc1f311ae670521" providerId="LiveId" clId="{29919F22-24E8-40C3-9B5B-ACD3C977D759}" dt="2025-10-14T16:39:14.303" v="2777"/>
        <pc:sldMkLst>
          <pc:docMk/>
          <pc:sldMk cId="1277069602" sldId="286"/>
        </pc:sldMkLst>
        <pc:spChg chg="mod">
          <ac:chgData name="T.J. Elliott" userId="bdc1f311ae670521" providerId="LiveId" clId="{29919F22-24E8-40C3-9B5B-ACD3C977D759}" dt="2025-10-12T19:57:05.906" v="1422" actId="114"/>
          <ac:spMkLst>
            <pc:docMk/>
            <pc:sldMk cId="1277069602" sldId="286"/>
            <ac:spMk id="2" creationId="{29D27CE5-B386-7903-A4F3-86EBB79C88B2}"/>
          </ac:spMkLst>
        </pc:spChg>
        <pc:spChg chg="mod">
          <ac:chgData name="T.J. Elliott" userId="bdc1f311ae670521" providerId="LiveId" clId="{29919F22-24E8-40C3-9B5B-ACD3C977D759}" dt="2025-10-12T20:01:21.672" v="1459" actId="21"/>
          <ac:spMkLst>
            <pc:docMk/>
            <pc:sldMk cId="1277069602" sldId="286"/>
            <ac:spMk id="4" creationId="{4945B512-81B9-5269-A743-64A0657E08E2}"/>
          </ac:spMkLst>
        </pc:spChg>
      </pc:sldChg>
      <pc:sldChg chg="addSp delSp modSp new mod ord modClrScheme chgLayout">
        <pc:chgData name="T.J. Elliott" userId="bdc1f311ae670521" providerId="LiveId" clId="{29919F22-24E8-40C3-9B5B-ACD3C977D759}" dt="2025-10-12T19:02:24.972" v="1173"/>
        <pc:sldMkLst>
          <pc:docMk/>
          <pc:sldMk cId="891780436" sldId="287"/>
        </pc:sldMkLst>
        <pc:spChg chg="add mod ord">
          <ac:chgData name="T.J. Elliott" userId="bdc1f311ae670521" providerId="LiveId" clId="{29919F22-24E8-40C3-9B5B-ACD3C977D759}" dt="2025-10-12T19:01:38.142" v="1154" actId="26606"/>
          <ac:spMkLst>
            <pc:docMk/>
            <pc:sldMk cId="891780436" sldId="287"/>
            <ac:spMk id="5" creationId="{BE6E8ECB-560D-3302-FEA5-A91144FD5A51}"/>
          </ac:spMkLst>
        </pc:spChg>
        <pc:spChg chg="add mod ord">
          <ac:chgData name="T.J. Elliott" userId="bdc1f311ae670521" providerId="LiveId" clId="{29919F22-24E8-40C3-9B5B-ACD3C977D759}" dt="2025-10-12T19:01:38.142" v="1154" actId="26606"/>
          <ac:spMkLst>
            <pc:docMk/>
            <pc:sldMk cId="891780436" sldId="287"/>
            <ac:spMk id="8" creationId="{0627375D-DB11-477A-FFD2-A6CEEBC6FD26}"/>
          </ac:spMkLst>
        </pc:spChg>
        <pc:picChg chg="add mod ord">
          <ac:chgData name="T.J. Elliott" userId="bdc1f311ae670521" providerId="LiveId" clId="{29919F22-24E8-40C3-9B5B-ACD3C977D759}" dt="2025-10-12T19:01:38.142" v="1154" actId="26606"/>
          <ac:picMkLst>
            <pc:docMk/>
            <pc:sldMk cId="891780436" sldId="287"/>
            <ac:picMk id="11" creationId="{95D57D90-DF7B-7212-BEB4-3A7F387810CA}"/>
          </ac:picMkLst>
        </pc:picChg>
      </pc:sldChg>
      <pc:sldChg chg="addSp delSp modSp new mod modClrScheme chgLayout">
        <pc:chgData name="T.J. Elliott" userId="bdc1f311ae670521" providerId="LiveId" clId="{29919F22-24E8-40C3-9B5B-ACD3C977D759}" dt="2025-10-12T19:35:24.759" v="1371" actId="26606"/>
        <pc:sldMkLst>
          <pc:docMk/>
          <pc:sldMk cId="3184932656" sldId="288"/>
        </pc:sldMkLst>
        <pc:spChg chg="add mod ord">
          <ac:chgData name="T.J. Elliott" userId="bdc1f311ae670521" providerId="LiveId" clId="{29919F22-24E8-40C3-9B5B-ACD3C977D759}" dt="2025-10-12T19:35:24.759" v="1371" actId="26606"/>
          <ac:spMkLst>
            <pc:docMk/>
            <pc:sldMk cId="3184932656" sldId="288"/>
            <ac:spMk id="5" creationId="{892CAC52-1160-B8AB-6842-077DC1296293}"/>
          </ac:spMkLst>
        </pc:spChg>
        <pc:spChg chg="add mod ord">
          <ac:chgData name="T.J. Elliott" userId="bdc1f311ae670521" providerId="LiveId" clId="{29919F22-24E8-40C3-9B5B-ACD3C977D759}" dt="2025-10-12T19:35:24.759" v="1371" actId="26606"/>
          <ac:spMkLst>
            <pc:docMk/>
            <pc:sldMk cId="3184932656" sldId="288"/>
            <ac:spMk id="6" creationId="{133BDCB6-3462-F748-BB36-C8F8AB8EFA4B}"/>
          </ac:spMkLst>
        </pc:spChg>
        <pc:picChg chg="add mod">
          <ac:chgData name="T.J. Elliott" userId="bdc1f311ae670521" providerId="LiveId" clId="{29919F22-24E8-40C3-9B5B-ACD3C977D759}" dt="2025-10-12T19:35:24.759" v="1371" actId="26606"/>
          <ac:picMkLst>
            <pc:docMk/>
            <pc:sldMk cId="3184932656" sldId="288"/>
            <ac:picMk id="3074" creationId="{F8EEE5DD-F5C1-C0FE-8020-E2A5B844B0BC}"/>
          </ac:picMkLst>
        </pc:picChg>
      </pc:sldChg>
      <pc:sldChg chg="addSp delSp modSp new mod ord modClrScheme chgLayout">
        <pc:chgData name="T.J. Elliott" userId="bdc1f311ae670521" providerId="LiveId" clId="{29919F22-24E8-40C3-9B5B-ACD3C977D759}" dt="2025-10-12T19:54:35.265" v="1397"/>
        <pc:sldMkLst>
          <pc:docMk/>
          <pc:sldMk cId="3248008500" sldId="289"/>
        </pc:sldMkLst>
        <pc:spChg chg="mod">
          <ac:chgData name="T.J. Elliott" userId="bdc1f311ae670521" providerId="LiveId" clId="{29919F22-24E8-40C3-9B5B-ACD3C977D759}" dt="2025-10-12T19:43:01.006" v="1383" actId="403"/>
          <ac:spMkLst>
            <pc:docMk/>
            <pc:sldMk cId="3248008500" sldId="289"/>
            <ac:spMk id="4" creationId="{B4FE3EAF-BF45-189F-A5D9-69CEC99A391E}"/>
          </ac:spMkLst>
        </pc:spChg>
        <pc:picChg chg="add mod">
          <ac:chgData name="T.J. Elliott" userId="bdc1f311ae670521" providerId="LiveId" clId="{29919F22-24E8-40C3-9B5B-ACD3C977D759}" dt="2025-10-12T19:42:38.449" v="1377" actId="26606"/>
          <ac:picMkLst>
            <pc:docMk/>
            <pc:sldMk cId="3248008500" sldId="289"/>
            <ac:picMk id="4098" creationId="{5444686C-BC22-2D6C-C30F-30CA2C7961F6}"/>
          </ac:picMkLst>
        </pc:picChg>
      </pc:sldChg>
      <pc:sldChg chg="addSp delSp modSp new mod modClrScheme chgLayout">
        <pc:chgData name="T.J. Elliott" userId="bdc1f311ae670521" providerId="LiveId" clId="{29919F22-24E8-40C3-9B5B-ACD3C977D759}" dt="2025-10-14T16:58:33.585" v="3137" actId="313"/>
        <pc:sldMkLst>
          <pc:docMk/>
          <pc:sldMk cId="2177283623" sldId="290"/>
        </pc:sldMkLst>
        <pc:spChg chg="mod">
          <ac:chgData name="T.J. Elliott" userId="bdc1f311ae670521" providerId="LiveId" clId="{29919F22-24E8-40C3-9B5B-ACD3C977D759}" dt="2025-10-14T15:12:18.723" v="2369" actId="3064"/>
          <ac:spMkLst>
            <pc:docMk/>
            <pc:sldMk cId="2177283623" sldId="290"/>
            <ac:spMk id="2" creationId="{735E129A-15C8-63C4-E723-1590AE6E7C09}"/>
          </ac:spMkLst>
        </pc:spChg>
        <pc:spChg chg="mod">
          <ac:chgData name="T.J. Elliott" userId="bdc1f311ae670521" providerId="LiveId" clId="{29919F22-24E8-40C3-9B5B-ACD3C977D759}" dt="2025-10-14T16:58:33.585" v="3137" actId="313"/>
          <ac:spMkLst>
            <pc:docMk/>
            <pc:sldMk cId="2177283623" sldId="290"/>
            <ac:spMk id="3" creationId="{6C93A0B0-AA97-8F5B-EDE8-CDB571475477}"/>
          </ac:spMkLst>
        </pc:spChg>
        <pc:picChg chg="add mod">
          <ac:chgData name="T.J. Elliott" userId="bdc1f311ae670521" providerId="LiveId" clId="{29919F22-24E8-40C3-9B5B-ACD3C977D759}" dt="2025-10-14T15:15:25.416" v="2378" actId="14100"/>
          <ac:picMkLst>
            <pc:docMk/>
            <pc:sldMk cId="2177283623" sldId="290"/>
            <ac:picMk id="1026" creationId="{6A253037-6D13-0406-A825-D195633A26CD}"/>
          </ac:picMkLst>
        </pc:picChg>
      </pc:sldChg>
      <pc:sldChg chg="addSp delSp modSp new mod modClrScheme chgLayout">
        <pc:chgData name="T.J. Elliott" userId="bdc1f311ae670521" providerId="LiveId" clId="{29919F22-24E8-40C3-9B5B-ACD3C977D759}" dt="2025-10-14T15:08:43.796" v="2351" actId="115"/>
        <pc:sldMkLst>
          <pc:docMk/>
          <pc:sldMk cId="4268999525" sldId="291"/>
        </pc:sldMkLst>
        <pc:spChg chg="add mod ord">
          <ac:chgData name="T.J. Elliott" userId="bdc1f311ae670521" providerId="LiveId" clId="{29919F22-24E8-40C3-9B5B-ACD3C977D759}" dt="2025-10-13T22:10:00.419" v="2178" actId="20577"/>
          <ac:spMkLst>
            <pc:docMk/>
            <pc:sldMk cId="4268999525" sldId="291"/>
            <ac:spMk id="4" creationId="{D9184E2C-F826-D5BE-8111-D4CC5FE2D07E}"/>
          </ac:spMkLst>
        </pc:spChg>
        <pc:spChg chg="add mod ord">
          <ac:chgData name="T.J. Elliott" userId="bdc1f311ae670521" providerId="LiveId" clId="{29919F22-24E8-40C3-9B5B-ACD3C977D759}" dt="2025-10-14T15:08:43.796" v="2351" actId="115"/>
          <ac:spMkLst>
            <pc:docMk/>
            <pc:sldMk cId="4268999525" sldId="291"/>
            <ac:spMk id="5" creationId="{55778A0F-0C60-9BB2-D019-D515ACFF46F1}"/>
          </ac:spMkLst>
        </pc:spChg>
      </pc:sldChg>
      <pc:sldChg chg="modSp new mod">
        <pc:chgData name="T.J. Elliott" userId="bdc1f311ae670521" providerId="LiveId" clId="{29919F22-24E8-40C3-9B5B-ACD3C977D759}" dt="2025-10-13T22:23:15.476" v="2271" actId="20577"/>
        <pc:sldMkLst>
          <pc:docMk/>
          <pc:sldMk cId="1916185354" sldId="292"/>
        </pc:sldMkLst>
        <pc:spChg chg="mod">
          <ac:chgData name="T.J. Elliott" userId="bdc1f311ae670521" providerId="LiveId" clId="{29919F22-24E8-40C3-9B5B-ACD3C977D759}" dt="2025-10-13T22:23:15.476" v="2271" actId="20577"/>
          <ac:spMkLst>
            <pc:docMk/>
            <pc:sldMk cId="1916185354" sldId="292"/>
            <ac:spMk id="4" creationId="{14B7C1AA-4A34-7D4C-A5E2-A9CE8EF559E2}"/>
          </ac:spMkLst>
        </pc:spChg>
      </pc:sldChg>
      <pc:sldChg chg="addSp delSp modSp new mod chgLayout">
        <pc:chgData name="T.J. Elliott" userId="bdc1f311ae670521" providerId="LiveId" clId="{29919F22-24E8-40C3-9B5B-ACD3C977D759}" dt="2025-10-14T15:24:55.342" v="2474" actId="121"/>
        <pc:sldMkLst>
          <pc:docMk/>
          <pc:sldMk cId="3177945717" sldId="293"/>
        </pc:sldMkLst>
        <pc:spChg chg="mod ord">
          <ac:chgData name="T.J. Elliott" userId="bdc1f311ae670521" providerId="LiveId" clId="{29919F22-24E8-40C3-9B5B-ACD3C977D759}" dt="2025-10-14T15:24:44.082" v="2470" actId="1076"/>
          <ac:spMkLst>
            <pc:docMk/>
            <pc:sldMk cId="3177945717" sldId="293"/>
            <ac:spMk id="3" creationId="{7EF0F1EE-85D2-BA69-5435-B5BB2C38156B}"/>
          </ac:spMkLst>
        </pc:spChg>
        <pc:spChg chg="add mod">
          <ac:chgData name="T.J. Elliott" userId="bdc1f311ae670521" providerId="LiveId" clId="{29919F22-24E8-40C3-9B5B-ACD3C977D759}" dt="2025-10-14T15:24:55.342" v="2474" actId="121"/>
          <ac:spMkLst>
            <pc:docMk/>
            <pc:sldMk cId="3177945717" sldId="293"/>
            <ac:spMk id="11" creationId="{3AC54C57-39C7-2ADC-8966-0FF5AE5430C7}"/>
          </ac:spMkLst>
        </pc:spChg>
        <pc:picChg chg="add mod ord">
          <ac:chgData name="T.J. Elliott" userId="bdc1f311ae670521" providerId="LiveId" clId="{29919F22-24E8-40C3-9B5B-ACD3C977D759}" dt="2025-10-14T15:19:02.074" v="2382" actId="26606"/>
          <ac:picMkLst>
            <pc:docMk/>
            <pc:sldMk cId="3177945717" sldId="293"/>
            <ac:picMk id="6" creationId="{4C3EFE4F-7D66-DE18-AA22-F590E6A2E56F}"/>
          </ac:picMkLst>
        </pc:picChg>
      </pc:sldChg>
      <pc:sldChg chg="addSp delSp modSp new mod modClrScheme chgLayout">
        <pc:chgData name="T.J. Elliott" userId="bdc1f311ae670521" providerId="LiveId" clId="{29919F22-24E8-40C3-9B5B-ACD3C977D759}" dt="2025-10-14T16:35:48.942" v="2775" actId="12788"/>
        <pc:sldMkLst>
          <pc:docMk/>
          <pc:sldMk cId="2973241487" sldId="294"/>
        </pc:sldMkLst>
        <pc:spChg chg="add mod ord">
          <ac:chgData name="T.J. Elliott" userId="bdc1f311ae670521" providerId="LiveId" clId="{29919F22-24E8-40C3-9B5B-ACD3C977D759}" dt="2025-10-14T16:35:11.328" v="2769" actId="1035"/>
          <ac:spMkLst>
            <pc:docMk/>
            <pc:sldMk cId="2973241487" sldId="294"/>
            <ac:spMk id="5" creationId="{4B744C37-EC9E-0CE5-BE76-6974A30B4718}"/>
          </ac:spMkLst>
        </pc:spChg>
        <pc:spChg chg="add mod ord">
          <ac:chgData name="T.J. Elliott" userId="bdc1f311ae670521" providerId="LiveId" clId="{29919F22-24E8-40C3-9B5B-ACD3C977D759}" dt="2025-10-14T16:35:18.070" v="2771" actId="20577"/>
          <ac:spMkLst>
            <pc:docMk/>
            <pc:sldMk cId="2973241487" sldId="294"/>
            <ac:spMk id="6" creationId="{7E55CC9D-4EE0-435D-DECB-4C99BAC93386}"/>
          </ac:spMkLst>
        </pc:spChg>
        <pc:spChg chg="add mod">
          <ac:chgData name="T.J. Elliott" userId="bdc1f311ae670521" providerId="LiveId" clId="{29919F22-24E8-40C3-9B5B-ACD3C977D759}" dt="2025-10-14T16:35:48.942" v="2775" actId="12788"/>
          <ac:spMkLst>
            <pc:docMk/>
            <pc:sldMk cId="2973241487" sldId="294"/>
            <ac:spMk id="8" creationId="{D08D58BB-697D-54DA-6A14-785B3B6501B5}"/>
          </ac:spMkLst>
        </pc:spChg>
        <pc:picChg chg="add mod">
          <ac:chgData name="T.J. Elliott" userId="bdc1f311ae670521" providerId="LiveId" clId="{29919F22-24E8-40C3-9B5B-ACD3C977D759}" dt="2025-10-14T16:35:48.942" v="2775" actId="12788"/>
          <ac:picMkLst>
            <pc:docMk/>
            <pc:sldMk cId="2973241487" sldId="294"/>
            <ac:picMk id="2050" creationId="{5D05CDC1-A506-3456-0DB6-8EAA336F538B}"/>
          </ac:picMkLst>
        </pc:picChg>
      </pc:sldChg>
      <pc:sldChg chg="addSp delSp modSp new mod modClrScheme chgLayout">
        <pc:chgData name="T.J. Elliott" userId="bdc1f311ae670521" providerId="LiveId" clId="{29919F22-24E8-40C3-9B5B-ACD3C977D759}" dt="2025-10-14T16:40:09.827" v="2784"/>
        <pc:sldMkLst>
          <pc:docMk/>
          <pc:sldMk cId="492230354" sldId="295"/>
        </pc:sldMkLst>
        <pc:spChg chg="add mod ord">
          <ac:chgData name="T.J. Elliott" userId="bdc1f311ae670521" providerId="LiveId" clId="{29919F22-24E8-40C3-9B5B-ACD3C977D759}" dt="2025-10-14T16:39:43.773" v="2783" actId="27636"/>
          <ac:spMkLst>
            <pc:docMk/>
            <pc:sldMk cId="492230354" sldId="295"/>
            <ac:spMk id="5" creationId="{75B4C753-0707-D568-DA4D-10F808CB52BF}"/>
          </ac:spMkLst>
        </pc:spChg>
        <pc:spChg chg="add mod ord">
          <ac:chgData name="T.J. Elliott" userId="bdc1f311ae670521" providerId="LiveId" clId="{29919F22-24E8-40C3-9B5B-ACD3C977D759}" dt="2025-10-14T16:40:09.827" v="2784"/>
          <ac:spMkLst>
            <pc:docMk/>
            <pc:sldMk cId="492230354" sldId="295"/>
            <ac:spMk id="6" creationId="{720F70AD-D988-AA5C-3B32-319AADEA459C}"/>
          </ac:spMkLst>
        </pc:spChg>
      </pc:sldChg>
      <pc:sldChg chg="addSp delSp modSp new mod">
        <pc:chgData name="T.J. Elliott" userId="bdc1f311ae670521" providerId="LiveId" clId="{29919F22-24E8-40C3-9B5B-ACD3C977D759}" dt="2025-10-14T16:51:00.216" v="2980" actId="20577"/>
        <pc:sldMkLst>
          <pc:docMk/>
          <pc:sldMk cId="3950244732" sldId="296"/>
        </pc:sldMkLst>
        <pc:spChg chg="mod">
          <ac:chgData name="T.J. Elliott" userId="bdc1f311ae670521" providerId="LiveId" clId="{29919F22-24E8-40C3-9B5B-ACD3C977D759}" dt="2025-10-14T16:41:14.248" v="2788"/>
          <ac:spMkLst>
            <pc:docMk/>
            <pc:sldMk cId="3950244732" sldId="296"/>
            <ac:spMk id="2" creationId="{73B4EE69-FF92-D2F6-D3A7-34EAC238DF8D}"/>
          </ac:spMkLst>
        </pc:spChg>
        <pc:spChg chg="add mod">
          <ac:chgData name="T.J. Elliott" userId="bdc1f311ae670521" providerId="LiveId" clId="{29919F22-24E8-40C3-9B5B-ACD3C977D759}" dt="2025-10-14T16:51:00.216" v="2980" actId="20577"/>
          <ac:spMkLst>
            <pc:docMk/>
            <pc:sldMk cId="3950244732" sldId="296"/>
            <ac:spMk id="6" creationId="{59164707-B9A3-D7A7-EFE9-2DFE48E38B4C}"/>
          </ac:spMkLst>
        </pc:spChg>
      </pc:sldChg>
      <pc:sldChg chg="modSp new mod">
        <pc:chgData name="T.J. Elliott" userId="bdc1f311ae670521" providerId="LiveId" clId="{29919F22-24E8-40C3-9B5B-ACD3C977D759}" dt="2025-10-14T16:43:11.023" v="2820" actId="20577"/>
        <pc:sldMkLst>
          <pc:docMk/>
          <pc:sldMk cId="125535780" sldId="297"/>
        </pc:sldMkLst>
        <pc:spChg chg="mod">
          <ac:chgData name="T.J. Elliott" userId="bdc1f311ae670521" providerId="LiveId" clId="{29919F22-24E8-40C3-9B5B-ACD3C977D759}" dt="2025-10-14T16:43:11.023" v="2820" actId="20577"/>
          <ac:spMkLst>
            <pc:docMk/>
            <pc:sldMk cId="125535780" sldId="297"/>
            <ac:spMk id="2" creationId="{D25EC8BC-8121-5B77-EE38-4169082A1732}"/>
          </ac:spMkLst>
        </pc:spChg>
        <pc:spChg chg="mod">
          <ac:chgData name="T.J. Elliott" userId="bdc1f311ae670521" providerId="LiveId" clId="{29919F22-24E8-40C3-9B5B-ACD3C977D759}" dt="2025-10-14T16:42:47.424" v="2800"/>
          <ac:spMkLst>
            <pc:docMk/>
            <pc:sldMk cId="125535780" sldId="297"/>
            <ac:spMk id="4" creationId="{B9D2BFF6-AB3A-E37C-B5CE-327924E20B4B}"/>
          </ac:spMkLst>
        </pc:spChg>
      </pc:sldChg>
      <pc:sldChg chg="modSp new mod">
        <pc:chgData name="T.J. Elliott" userId="bdc1f311ae670521" providerId="LiveId" clId="{29919F22-24E8-40C3-9B5B-ACD3C977D759}" dt="2025-10-14T16:45:53.027" v="2849"/>
        <pc:sldMkLst>
          <pc:docMk/>
          <pc:sldMk cId="796822220" sldId="298"/>
        </pc:sldMkLst>
        <pc:spChg chg="mod">
          <ac:chgData name="T.J. Elliott" userId="bdc1f311ae670521" providerId="LiveId" clId="{29919F22-24E8-40C3-9B5B-ACD3C977D759}" dt="2025-10-14T16:45:22.624" v="2848" actId="20577"/>
          <ac:spMkLst>
            <pc:docMk/>
            <pc:sldMk cId="796822220" sldId="298"/>
            <ac:spMk id="2" creationId="{3F5AC131-F616-2E57-E94B-0AAA9CE78435}"/>
          </ac:spMkLst>
        </pc:spChg>
        <pc:spChg chg="mod">
          <ac:chgData name="T.J. Elliott" userId="bdc1f311ae670521" providerId="LiveId" clId="{29919F22-24E8-40C3-9B5B-ACD3C977D759}" dt="2025-10-14T16:45:53.027" v="2849"/>
          <ac:spMkLst>
            <pc:docMk/>
            <pc:sldMk cId="796822220" sldId="298"/>
            <ac:spMk id="4" creationId="{25943FE9-9139-B405-FBB2-AD0F34B481AB}"/>
          </ac:spMkLst>
        </pc:spChg>
      </pc:sldChg>
      <pc:sldChg chg="modSp new mod">
        <pc:chgData name="T.J. Elliott" userId="bdc1f311ae670521" providerId="LiveId" clId="{29919F22-24E8-40C3-9B5B-ACD3C977D759}" dt="2025-10-14T16:54:34.584" v="3017" actId="27636"/>
        <pc:sldMkLst>
          <pc:docMk/>
          <pc:sldMk cId="1570916748" sldId="299"/>
        </pc:sldMkLst>
        <pc:spChg chg="mod">
          <ac:chgData name="T.J. Elliott" userId="bdc1f311ae670521" providerId="LiveId" clId="{29919F22-24E8-40C3-9B5B-ACD3C977D759}" dt="2025-10-14T16:46:46.898" v="2875" actId="20577"/>
          <ac:spMkLst>
            <pc:docMk/>
            <pc:sldMk cId="1570916748" sldId="299"/>
            <ac:spMk id="2" creationId="{AA77EE3B-7229-26FA-3DFC-BF6DD6B503B8}"/>
          </ac:spMkLst>
        </pc:spChg>
        <pc:spChg chg="mod">
          <ac:chgData name="T.J. Elliott" userId="bdc1f311ae670521" providerId="LiveId" clId="{29919F22-24E8-40C3-9B5B-ACD3C977D759}" dt="2025-10-14T16:54:34.584" v="3017" actId="27636"/>
          <ac:spMkLst>
            <pc:docMk/>
            <pc:sldMk cId="1570916748" sldId="299"/>
            <ac:spMk id="4" creationId="{DA95C3BA-C19B-C70B-D8F8-8BDF2A7C93AB}"/>
          </ac:spMkLst>
        </pc:spChg>
      </pc:sldChg>
      <pc:sldChg chg="modSp new mod">
        <pc:chgData name="T.J. Elliott" userId="bdc1f311ae670521" providerId="LiveId" clId="{29919F22-24E8-40C3-9B5B-ACD3C977D759}" dt="2025-10-14T16:49:36.434" v="2894" actId="21"/>
        <pc:sldMkLst>
          <pc:docMk/>
          <pc:sldMk cId="107181697" sldId="300"/>
        </pc:sldMkLst>
        <pc:spChg chg="mod">
          <ac:chgData name="T.J. Elliott" userId="bdc1f311ae670521" providerId="LiveId" clId="{29919F22-24E8-40C3-9B5B-ACD3C977D759}" dt="2025-10-14T16:49:36.434" v="2894" actId="21"/>
          <ac:spMkLst>
            <pc:docMk/>
            <pc:sldMk cId="107181697" sldId="300"/>
            <ac:spMk id="4" creationId="{583DB0E6-5EEB-2424-DAED-96B6E3C7F395}"/>
          </ac:spMkLst>
        </pc:spChg>
      </pc:sldChg>
      <pc:sldChg chg="modSp new mod">
        <pc:chgData name="T.J. Elliott" userId="bdc1f311ae670521" providerId="LiveId" clId="{29919F22-24E8-40C3-9B5B-ACD3C977D759}" dt="2025-10-14T16:53:23.364" v="3012" actId="20577"/>
        <pc:sldMkLst>
          <pc:docMk/>
          <pc:sldMk cId="2271394115" sldId="301"/>
        </pc:sldMkLst>
        <pc:spChg chg="mod">
          <ac:chgData name="T.J. Elliott" userId="bdc1f311ae670521" providerId="LiveId" clId="{29919F22-24E8-40C3-9B5B-ACD3C977D759}" dt="2025-10-14T16:52:57.569" v="3000" actId="20577"/>
          <ac:spMkLst>
            <pc:docMk/>
            <pc:sldMk cId="2271394115" sldId="301"/>
            <ac:spMk id="2" creationId="{E44BD119-1485-642C-012B-EC84A94E0CBF}"/>
          </ac:spMkLst>
        </pc:spChg>
        <pc:spChg chg="mod">
          <ac:chgData name="T.J. Elliott" userId="bdc1f311ae670521" providerId="LiveId" clId="{29919F22-24E8-40C3-9B5B-ACD3C977D759}" dt="2025-10-14T16:53:23.364" v="3012" actId="20577"/>
          <ac:spMkLst>
            <pc:docMk/>
            <pc:sldMk cId="2271394115" sldId="301"/>
            <ac:spMk id="3" creationId="{A114EB6A-4592-B698-4BB3-CC030DA0BD56}"/>
          </ac:spMkLst>
        </pc:spChg>
      </pc:sldChg>
      <pc:sldChg chg="modSp new mod">
        <pc:chgData name="T.J. Elliott" userId="bdc1f311ae670521" providerId="LiveId" clId="{29919F22-24E8-40C3-9B5B-ACD3C977D759}" dt="2025-10-14T16:55:17.985" v="3025" actId="27636"/>
        <pc:sldMkLst>
          <pc:docMk/>
          <pc:sldMk cId="172839979" sldId="302"/>
        </pc:sldMkLst>
        <pc:spChg chg="mod">
          <ac:chgData name="T.J. Elliott" userId="bdc1f311ae670521" providerId="LiveId" clId="{29919F22-24E8-40C3-9B5B-ACD3C977D759}" dt="2025-10-14T16:55:17.985" v="3025" actId="27636"/>
          <ac:spMkLst>
            <pc:docMk/>
            <pc:sldMk cId="172839979" sldId="302"/>
            <ac:spMk id="2" creationId="{3A9DBAFA-C350-B78C-8551-30F686EE5F4C}"/>
          </ac:spMkLst>
        </pc:spChg>
        <pc:spChg chg="mod">
          <ac:chgData name="T.J. Elliott" userId="bdc1f311ae670521" providerId="LiveId" clId="{29919F22-24E8-40C3-9B5B-ACD3C977D759}" dt="2025-10-14T16:55:15.529" v="3023" actId="27636"/>
          <ac:spMkLst>
            <pc:docMk/>
            <pc:sldMk cId="172839979" sldId="302"/>
            <ac:spMk id="4" creationId="{3F941AC3-C910-FAA7-F476-869C9D871FFA}"/>
          </ac:spMkLst>
        </pc:spChg>
      </pc:sldChg>
      <pc:sldChg chg="modSp new mod">
        <pc:chgData name="T.J. Elliott" userId="bdc1f311ae670521" providerId="LiveId" clId="{29919F22-24E8-40C3-9B5B-ACD3C977D759}" dt="2025-10-14T16:55:52.860" v="3116" actId="20577"/>
        <pc:sldMkLst>
          <pc:docMk/>
          <pc:sldMk cId="1587075276" sldId="303"/>
        </pc:sldMkLst>
      </pc:sldChg>
      <pc:sldChg chg="modSp new mod">
        <pc:chgData name="T.J. Elliott" userId="bdc1f311ae670521" providerId="LiveId" clId="{29919F22-24E8-40C3-9B5B-ACD3C977D759}" dt="2025-10-14T16:57:11.803" v="3121" actId="27636"/>
        <pc:sldMkLst>
          <pc:docMk/>
          <pc:sldMk cId="1123241330" sldId="304"/>
        </pc:sldMkLst>
        <pc:spChg chg="mod">
          <ac:chgData name="T.J. Elliott" userId="bdc1f311ae670521" providerId="LiveId" clId="{29919F22-24E8-40C3-9B5B-ACD3C977D759}" dt="2025-10-14T16:57:11.803" v="3121" actId="27636"/>
          <ac:spMkLst>
            <pc:docMk/>
            <pc:sldMk cId="1123241330" sldId="304"/>
            <ac:spMk id="2" creationId="{98D8C9D3-27C1-1336-E7E6-836C977A4F25}"/>
          </ac:spMkLst>
        </pc:spChg>
        <pc:spChg chg="mod">
          <ac:chgData name="T.J. Elliott" userId="bdc1f311ae670521" providerId="LiveId" clId="{29919F22-24E8-40C3-9B5B-ACD3C977D759}" dt="2025-10-14T16:56:52.801" v="3119" actId="27636"/>
          <ac:spMkLst>
            <pc:docMk/>
            <pc:sldMk cId="1123241330" sldId="304"/>
            <ac:spMk id="3" creationId="{2E73F8EC-4947-C9E4-54BB-143FBE157074}"/>
          </ac:spMkLst>
        </pc:spChg>
      </pc:sldChg>
      <pc:sldChg chg="addSp delSp modSp new mod modClrScheme chgLayout">
        <pc:chgData name="T.J. Elliott" userId="bdc1f311ae670521" providerId="LiveId" clId="{29919F22-24E8-40C3-9B5B-ACD3C977D759}" dt="2025-10-14T17:00:14.340" v="3165"/>
        <pc:sldMkLst>
          <pc:docMk/>
          <pc:sldMk cId="1180059484" sldId="305"/>
        </pc:sldMkLst>
        <pc:spChg chg="add mod ord">
          <ac:chgData name="T.J. Elliott" userId="bdc1f311ae670521" providerId="LiveId" clId="{29919F22-24E8-40C3-9B5B-ACD3C977D759}" dt="2025-10-14T16:59:25.956" v="3160" actId="20577"/>
          <ac:spMkLst>
            <pc:docMk/>
            <pc:sldMk cId="1180059484" sldId="305"/>
            <ac:spMk id="5" creationId="{45BDFB04-77F9-79C8-4D31-453E47B07F9D}"/>
          </ac:spMkLst>
        </pc:spChg>
        <pc:spChg chg="add mod ord">
          <ac:chgData name="T.J. Elliott" userId="bdc1f311ae670521" providerId="LiveId" clId="{29919F22-24E8-40C3-9B5B-ACD3C977D759}" dt="2025-10-14T17:00:14.340" v="3165"/>
          <ac:spMkLst>
            <pc:docMk/>
            <pc:sldMk cId="1180059484" sldId="305"/>
            <ac:spMk id="6" creationId="{C6C9E5CD-F79D-03C5-A1BE-A3C314284771}"/>
          </ac:spMkLst>
        </pc:spChg>
      </pc:sldChg>
      <pc:sldChg chg="modSp new mod">
        <pc:chgData name="T.J. Elliott" userId="bdc1f311ae670521" providerId="LiveId" clId="{29919F22-24E8-40C3-9B5B-ACD3C977D759}" dt="2025-10-14T17:01:05.818" v="3174" actId="27636"/>
        <pc:sldMkLst>
          <pc:docMk/>
          <pc:sldMk cId="297951886" sldId="306"/>
        </pc:sldMkLst>
        <pc:spChg chg="mod">
          <ac:chgData name="T.J. Elliott" userId="bdc1f311ae670521" providerId="LiveId" clId="{29919F22-24E8-40C3-9B5B-ACD3C977D759}" dt="2025-10-14T17:01:05.818" v="3174" actId="27636"/>
          <ac:spMkLst>
            <pc:docMk/>
            <pc:sldMk cId="297951886" sldId="306"/>
            <ac:spMk id="2" creationId="{517854A0-F90E-2F49-F336-D244B1AEA00E}"/>
          </ac:spMkLst>
        </pc:spChg>
        <pc:spChg chg="mod">
          <ac:chgData name="T.J. Elliott" userId="bdc1f311ae670521" providerId="LiveId" clId="{29919F22-24E8-40C3-9B5B-ACD3C977D759}" dt="2025-10-14T17:01:01.159" v="3170" actId="27636"/>
          <ac:spMkLst>
            <pc:docMk/>
            <pc:sldMk cId="297951886" sldId="306"/>
            <ac:spMk id="3" creationId="{D1FD1AF4-4C65-97A0-ABA0-046E80F559EE}"/>
          </ac:spMkLst>
        </pc:spChg>
      </pc:sldChg>
      <pc:sldChg chg="modSp new mod">
        <pc:chgData name="T.J. Elliott" userId="bdc1f311ae670521" providerId="LiveId" clId="{29919F22-24E8-40C3-9B5B-ACD3C977D759}" dt="2025-10-14T17:01:51.930" v="3181" actId="27636"/>
        <pc:sldMkLst>
          <pc:docMk/>
          <pc:sldMk cId="901829543" sldId="307"/>
        </pc:sldMkLst>
        <pc:spChg chg="mod">
          <ac:chgData name="T.J. Elliott" userId="bdc1f311ae670521" providerId="LiveId" clId="{29919F22-24E8-40C3-9B5B-ACD3C977D759}" dt="2025-10-14T17:01:51.930" v="3181" actId="27636"/>
          <ac:spMkLst>
            <pc:docMk/>
            <pc:sldMk cId="901829543" sldId="307"/>
            <ac:spMk id="2" creationId="{FFA5DF13-8753-6D00-5BAB-45681BB3F36D}"/>
          </ac:spMkLst>
        </pc:spChg>
        <pc:spChg chg="mod">
          <ac:chgData name="T.J. Elliott" userId="bdc1f311ae670521" providerId="LiveId" clId="{29919F22-24E8-40C3-9B5B-ACD3C977D759}" dt="2025-10-14T17:01:48.021" v="3177" actId="21"/>
          <ac:spMkLst>
            <pc:docMk/>
            <pc:sldMk cId="901829543" sldId="307"/>
            <ac:spMk id="3" creationId="{B222F0FC-85A1-E696-B49B-390ED413173D}"/>
          </ac:spMkLst>
        </pc:spChg>
      </pc:sldChg>
      <pc:sldChg chg="addSp delSp modSp new mod modClrScheme chgLayout">
        <pc:chgData name="T.J. Elliott" userId="bdc1f311ae670521" providerId="LiveId" clId="{29919F22-24E8-40C3-9B5B-ACD3C977D759}" dt="2025-10-14T17:03:08.422" v="3189" actId="6549"/>
        <pc:sldMkLst>
          <pc:docMk/>
          <pc:sldMk cId="2500032813" sldId="308"/>
        </pc:sldMkLst>
        <pc:spChg chg="add mod ord">
          <ac:chgData name="T.J. Elliott" userId="bdc1f311ae670521" providerId="LiveId" clId="{29919F22-24E8-40C3-9B5B-ACD3C977D759}" dt="2025-10-14T17:03:05.687" v="3188"/>
          <ac:spMkLst>
            <pc:docMk/>
            <pc:sldMk cId="2500032813" sldId="308"/>
            <ac:spMk id="5" creationId="{145AC084-6AFF-5552-FC28-F987A498E3C5}"/>
          </ac:spMkLst>
        </pc:spChg>
      </pc:sldChg>
      <pc:sldChg chg="modSp add mod">
        <pc:chgData name="T.J. Elliott" userId="bdc1f311ae670521" providerId="LiveId" clId="{29919F22-24E8-40C3-9B5B-ACD3C977D759}" dt="2025-10-14T17:04:20.634" v="3235" actId="5793"/>
        <pc:sldMkLst>
          <pc:docMk/>
          <pc:sldMk cId="2748546456" sldId="309"/>
        </pc:sldMkLst>
      </pc:sldChg>
      <pc:sldChg chg="modSp new mod">
        <pc:chgData name="T.J. Elliott" userId="bdc1f311ae670521" providerId="LiveId" clId="{29919F22-24E8-40C3-9B5B-ACD3C977D759}" dt="2025-10-14T17:04:57.432" v="3241" actId="20577"/>
        <pc:sldMkLst>
          <pc:docMk/>
          <pc:sldMk cId="1666663203" sldId="310"/>
        </pc:sldMkLst>
        <pc:spChg chg="mod">
          <ac:chgData name="T.J. Elliott" userId="bdc1f311ae670521" providerId="LiveId" clId="{29919F22-24E8-40C3-9B5B-ACD3C977D759}" dt="2025-10-14T17:04:57.432" v="3241" actId="20577"/>
          <ac:spMkLst>
            <pc:docMk/>
            <pc:sldMk cId="1666663203" sldId="310"/>
            <ac:spMk id="2" creationId="{EA9D492A-9463-FD95-5245-3515F6CD411A}"/>
          </ac:spMkLst>
        </pc:spChg>
        <pc:spChg chg="mod">
          <ac:chgData name="T.J. Elliott" userId="bdc1f311ae670521" providerId="LiveId" clId="{29919F22-24E8-40C3-9B5B-ACD3C977D759}" dt="2025-10-14T17:04:29.550" v="3238" actId="27636"/>
          <ac:spMkLst>
            <pc:docMk/>
            <pc:sldMk cId="1666663203" sldId="310"/>
            <ac:spMk id="3" creationId="{769B5976-6C92-0191-1EE0-AAC38A5A14F6}"/>
          </ac:spMkLst>
        </pc:spChg>
      </pc:sldChg>
      <pc:sldChg chg="modSp new mod">
        <pc:chgData name="T.J. Elliott" userId="bdc1f311ae670521" providerId="LiveId" clId="{29919F22-24E8-40C3-9B5B-ACD3C977D759}" dt="2025-10-14T17:07:23.992" v="3269" actId="20577"/>
        <pc:sldMkLst>
          <pc:docMk/>
          <pc:sldMk cId="1879743478" sldId="311"/>
        </pc:sldMkLst>
        <pc:spChg chg="mod">
          <ac:chgData name="T.J. Elliott" userId="bdc1f311ae670521" providerId="LiveId" clId="{29919F22-24E8-40C3-9B5B-ACD3C977D759}" dt="2025-10-14T17:06:56.356" v="3264" actId="20577"/>
          <ac:spMkLst>
            <pc:docMk/>
            <pc:sldMk cId="1879743478" sldId="311"/>
            <ac:spMk id="2" creationId="{8AE01265-0D96-FB1E-B81C-8B37483C68A5}"/>
          </ac:spMkLst>
        </pc:spChg>
        <pc:spChg chg="mod">
          <ac:chgData name="T.J. Elliott" userId="bdc1f311ae670521" providerId="LiveId" clId="{29919F22-24E8-40C3-9B5B-ACD3C977D759}" dt="2025-10-14T17:07:23.992" v="3269" actId="20577"/>
          <ac:spMkLst>
            <pc:docMk/>
            <pc:sldMk cId="1879743478" sldId="311"/>
            <ac:spMk id="3" creationId="{A5A4C490-1EF0-DA74-D764-AB0F83FA3F3B}"/>
          </ac:spMkLst>
        </pc:spChg>
      </pc:sldChg>
      <pc:sldChg chg="modSp add mod">
        <pc:chgData name="T.J. Elliott" userId="bdc1f311ae670521" providerId="LiveId" clId="{29919F22-24E8-40C3-9B5B-ACD3C977D759}" dt="2025-10-14T17:08:58.358" v="3278" actId="2711"/>
        <pc:sldMkLst>
          <pc:docMk/>
          <pc:sldMk cId="3474462490" sldId="312"/>
        </pc:sldMkLst>
        <pc:spChg chg="mod">
          <ac:chgData name="T.J. Elliott" userId="bdc1f311ae670521" providerId="LiveId" clId="{29919F22-24E8-40C3-9B5B-ACD3C977D759}" dt="2025-10-14T17:08:48.726" v="3277" actId="20577"/>
          <ac:spMkLst>
            <pc:docMk/>
            <pc:sldMk cId="3474462490" sldId="312"/>
            <ac:spMk id="2" creationId="{75163637-ACF6-F4DA-6E45-0BF09C1C28EA}"/>
          </ac:spMkLst>
        </pc:spChg>
        <pc:spChg chg="mod">
          <ac:chgData name="T.J. Elliott" userId="bdc1f311ae670521" providerId="LiveId" clId="{29919F22-24E8-40C3-9B5B-ACD3C977D759}" dt="2025-10-14T17:08:58.358" v="3278" actId="2711"/>
          <ac:spMkLst>
            <pc:docMk/>
            <pc:sldMk cId="3474462490" sldId="312"/>
            <ac:spMk id="3" creationId="{395ACA32-ACE9-352C-DF82-90A09F584D7D}"/>
          </ac:spMkLst>
        </pc:spChg>
      </pc:sldChg>
    </pc:docChg>
  </pc:docChgLst>
  <pc:docChgLst>
    <pc:chgData name="T.J. Elliott" userId="bdc1f311ae670521" providerId="Windows Live" clId="Web-{368708C8-C839-4C90-A5B8-49F5E409E0DC}"/>
    <pc:docChg chg="modSld">
      <pc:chgData name="T.J. Elliott" userId="bdc1f311ae670521" providerId="Windows Live" clId="Web-{368708C8-C839-4C90-A5B8-49F5E409E0DC}" dt="2025-10-17T19:11:27.408" v="83"/>
      <pc:docMkLst>
        <pc:docMk/>
      </pc:docMkLst>
      <pc:sldChg chg="modSp">
        <pc:chgData name="T.J. Elliott" userId="bdc1f311ae670521" providerId="Windows Live" clId="Web-{368708C8-C839-4C90-A5B8-49F5E409E0DC}" dt="2025-10-17T19:06:24.176" v="26" actId="20577"/>
        <pc:sldMkLst>
          <pc:docMk/>
          <pc:sldMk cId="1895064367" sldId="278"/>
        </pc:sldMkLst>
        <pc:spChg chg="mod">
          <ac:chgData name="T.J. Elliott" userId="bdc1f311ae670521" providerId="Windows Live" clId="Web-{368708C8-C839-4C90-A5B8-49F5E409E0DC}" dt="2025-10-17T19:06:24.176" v="26" actId="20577"/>
          <ac:spMkLst>
            <pc:docMk/>
            <pc:sldMk cId="1895064367" sldId="278"/>
            <ac:spMk id="3" creationId="{A896C39F-45ED-C13F-852A-336AE2AFE060}"/>
          </ac:spMkLst>
        </pc:spChg>
      </pc:sldChg>
      <pc:sldChg chg="modSp">
        <pc:chgData name="T.J. Elliott" userId="bdc1f311ae670521" providerId="Windows Live" clId="Web-{368708C8-C839-4C90-A5B8-49F5E409E0DC}" dt="2025-10-17T19:09:24.734" v="69" actId="20577"/>
        <pc:sldMkLst>
          <pc:docMk/>
          <pc:sldMk cId="2503179624" sldId="279"/>
        </pc:sldMkLst>
        <pc:spChg chg="mod">
          <ac:chgData name="T.J. Elliott" userId="bdc1f311ae670521" providerId="Windows Live" clId="Web-{368708C8-C839-4C90-A5B8-49F5E409E0DC}" dt="2025-10-17T19:09:24.734" v="69" actId="20577"/>
          <ac:spMkLst>
            <pc:docMk/>
            <pc:sldMk cId="2503179624" sldId="279"/>
            <ac:spMk id="3" creationId="{16FE1A9F-AA30-AA02-90CC-D33016042F98}"/>
          </ac:spMkLst>
        </pc:spChg>
      </pc:sldChg>
      <pc:sldChg chg="modSp">
        <pc:chgData name="T.J. Elliott" userId="bdc1f311ae670521" providerId="Windows Live" clId="Web-{368708C8-C839-4C90-A5B8-49F5E409E0DC}" dt="2025-10-17T19:11:27.408" v="83"/>
        <pc:sldMkLst>
          <pc:docMk/>
          <pc:sldMk cId="1180059484" sldId="305"/>
        </pc:sldMkLst>
        <pc:spChg chg="mod">
          <ac:chgData name="T.J. Elliott" userId="bdc1f311ae670521" providerId="Windows Live" clId="Web-{368708C8-C839-4C90-A5B8-49F5E409E0DC}" dt="2025-10-17T19:11:27.408" v="83"/>
          <ac:spMkLst>
            <pc:docMk/>
            <pc:sldMk cId="1180059484" sldId="305"/>
            <ac:spMk id="6" creationId="{C6C9E5CD-F79D-03C5-A1BE-A3C31428477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9622D6-4980-4DA1-B8A0-7E56CCB7B0E9}"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96951375-6EA4-4EF1-B092-DB120EB85D46}">
      <dgm:prSet phldrT="[Text]" phldr="0"/>
      <dgm:spPr/>
      <dgm:t>
        <a:bodyPr/>
        <a:lstStyle/>
        <a:p>
          <a:r>
            <a:rPr lang="en-US" dirty="0">
              <a:solidFill>
                <a:srgbClr val="FF0000"/>
              </a:solidFill>
              <a:latin typeface="Abadi" panose="020B0604020104020204" pitchFamily="34" charset="0"/>
            </a:rPr>
            <a:t>ALL MATERIALIST</a:t>
          </a:r>
        </a:p>
      </dgm:t>
    </dgm:pt>
    <dgm:pt modelId="{97C1D8A7-4054-478C-8023-5F7CDD084DB0}" type="parTrans" cxnId="{3A6BA47A-1411-41C6-8581-3C6A021AFC48}">
      <dgm:prSet/>
      <dgm:spPr/>
      <dgm:t>
        <a:bodyPr/>
        <a:lstStyle/>
        <a:p>
          <a:endParaRPr lang="en-US"/>
        </a:p>
      </dgm:t>
    </dgm:pt>
    <dgm:pt modelId="{0F61BC8F-3658-4F1B-AC95-03C6155CD94F}" type="sibTrans" cxnId="{3A6BA47A-1411-41C6-8581-3C6A021AFC48}">
      <dgm:prSet/>
      <dgm:spPr/>
      <dgm:t>
        <a:bodyPr/>
        <a:lstStyle/>
        <a:p>
          <a:endParaRPr lang="en-US"/>
        </a:p>
      </dgm:t>
    </dgm:pt>
    <dgm:pt modelId="{3E93F0B4-1652-4D8B-B377-F4A447029C82}">
      <dgm:prSet phldrT="[Text]"/>
      <dgm:spPr/>
      <dgm:t>
        <a:bodyPr/>
        <a:lstStyle/>
        <a:p>
          <a:pPr>
            <a:buNone/>
          </a:pPr>
          <a:r>
            <a:rPr lang="en-US" b="0" i="0" dirty="0"/>
            <a:t>higher-order theories</a:t>
          </a:r>
          <a:endParaRPr lang="en-US" dirty="0"/>
        </a:p>
      </dgm:t>
    </dgm:pt>
    <dgm:pt modelId="{419DC8AA-3F04-4F1C-8D26-AEBDEF52F9E5}" type="parTrans" cxnId="{CE140BE4-0450-4ADA-A5A5-BC53DB2F7507}">
      <dgm:prSet/>
      <dgm:spPr/>
      <dgm:t>
        <a:bodyPr/>
        <a:lstStyle/>
        <a:p>
          <a:endParaRPr lang="en-US"/>
        </a:p>
      </dgm:t>
    </dgm:pt>
    <dgm:pt modelId="{957F2C99-9DF6-477C-AD5E-197166E79406}" type="sibTrans" cxnId="{CE140BE4-0450-4ADA-A5A5-BC53DB2F7507}">
      <dgm:prSet/>
      <dgm:spPr/>
      <dgm:t>
        <a:bodyPr/>
        <a:lstStyle/>
        <a:p>
          <a:endParaRPr lang="en-US"/>
        </a:p>
      </dgm:t>
    </dgm:pt>
    <dgm:pt modelId="{723C15E0-EA67-4F95-B79A-CF95518509DC}">
      <dgm:prSet phldrT="[Text]"/>
      <dgm:spPr/>
      <dgm:t>
        <a:bodyPr/>
        <a:lstStyle/>
        <a:p>
          <a:r>
            <a:rPr lang="en-US" b="0" i="0" dirty="0"/>
            <a:t>global workspace theories, </a:t>
          </a:r>
          <a:endParaRPr lang="en-US" dirty="0"/>
        </a:p>
      </dgm:t>
    </dgm:pt>
    <dgm:pt modelId="{C655C823-7B73-474E-B7B1-ACF1700E8FF7}" type="parTrans" cxnId="{229229FA-97D0-433D-87FC-B0C5D5C3DFCA}">
      <dgm:prSet/>
      <dgm:spPr/>
      <dgm:t>
        <a:bodyPr/>
        <a:lstStyle/>
        <a:p>
          <a:endParaRPr lang="en-US"/>
        </a:p>
      </dgm:t>
    </dgm:pt>
    <dgm:pt modelId="{5FFF8B67-2377-4DCD-8D8D-F445C68FC26E}" type="sibTrans" cxnId="{229229FA-97D0-433D-87FC-B0C5D5C3DFCA}">
      <dgm:prSet/>
      <dgm:spPr/>
      <dgm:t>
        <a:bodyPr/>
        <a:lstStyle/>
        <a:p>
          <a:endParaRPr lang="en-US"/>
        </a:p>
      </dgm:t>
    </dgm:pt>
    <dgm:pt modelId="{68A7553C-794E-4F23-96E7-2ECCEAF2FB0A}">
      <dgm:prSet phldrT="[Text]"/>
      <dgm:spPr/>
      <dgm:t>
        <a:bodyPr/>
        <a:lstStyle/>
        <a:p>
          <a:r>
            <a:rPr lang="en-US" b="0" i="0" dirty="0"/>
            <a:t>re-entry and predictive processing theories</a:t>
          </a:r>
          <a:endParaRPr lang="en-US" dirty="0"/>
        </a:p>
      </dgm:t>
    </dgm:pt>
    <dgm:pt modelId="{8CCEB047-8EFC-433E-9999-F92840FDEFD0}" type="parTrans" cxnId="{59DFC929-0168-496F-B550-5B03AB0A6A22}">
      <dgm:prSet/>
      <dgm:spPr/>
      <dgm:t>
        <a:bodyPr/>
        <a:lstStyle/>
        <a:p>
          <a:endParaRPr lang="en-US"/>
        </a:p>
      </dgm:t>
    </dgm:pt>
    <dgm:pt modelId="{107900CC-7C98-44AC-95B6-89C0DA9CD4CD}" type="sibTrans" cxnId="{59DFC929-0168-496F-B550-5B03AB0A6A22}">
      <dgm:prSet/>
      <dgm:spPr/>
      <dgm:t>
        <a:bodyPr/>
        <a:lstStyle/>
        <a:p>
          <a:endParaRPr lang="en-US"/>
        </a:p>
      </dgm:t>
    </dgm:pt>
    <dgm:pt modelId="{F2849C7B-5CE5-4AE2-A944-D4380EF20579}">
      <dgm:prSet phldrT="[Text]"/>
      <dgm:spPr/>
      <dgm:t>
        <a:bodyPr/>
        <a:lstStyle/>
        <a:p>
          <a:r>
            <a:rPr lang="en-US" b="1" i="0" dirty="0">
              <a:solidFill>
                <a:srgbClr val="FFFF00"/>
              </a:solidFill>
            </a:rPr>
            <a:t>integrated information theory</a:t>
          </a:r>
          <a:endParaRPr lang="en-US" b="1" dirty="0">
            <a:solidFill>
              <a:srgbClr val="FFFF00"/>
            </a:solidFill>
          </a:endParaRPr>
        </a:p>
      </dgm:t>
    </dgm:pt>
    <dgm:pt modelId="{A6698405-69E3-41F4-8576-4C5AFDB47075}" type="parTrans" cxnId="{120C4392-8163-4AC9-A520-B450E40A044E}">
      <dgm:prSet/>
      <dgm:spPr/>
      <dgm:t>
        <a:bodyPr/>
        <a:lstStyle/>
        <a:p>
          <a:endParaRPr lang="en-US"/>
        </a:p>
      </dgm:t>
    </dgm:pt>
    <dgm:pt modelId="{372D6487-B675-4C28-A457-58C4485D2470}" type="sibTrans" cxnId="{120C4392-8163-4AC9-A520-B450E40A044E}">
      <dgm:prSet/>
      <dgm:spPr/>
      <dgm:t>
        <a:bodyPr/>
        <a:lstStyle/>
        <a:p>
          <a:endParaRPr lang="en-US"/>
        </a:p>
      </dgm:t>
    </dgm:pt>
    <dgm:pt modelId="{AEBE1E5A-4354-4498-84A9-741794D53A29}" type="pres">
      <dgm:prSet presAssocID="{679622D6-4980-4DA1-B8A0-7E56CCB7B0E9}" presName="diagram" presStyleCnt="0">
        <dgm:presLayoutVars>
          <dgm:chMax val="1"/>
          <dgm:dir/>
          <dgm:animLvl val="ctr"/>
          <dgm:resizeHandles val="exact"/>
        </dgm:presLayoutVars>
      </dgm:prSet>
      <dgm:spPr/>
    </dgm:pt>
    <dgm:pt modelId="{537FA6B1-D6E0-40A6-BD76-CBB82787B4E1}" type="pres">
      <dgm:prSet presAssocID="{679622D6-4980-4DA1-B8A0-7E56CCB7B0E9}" presName="matrix" presStyleCnt="0"/>
      <dgm:spPr/>
    </dgm:pt>
    <dgm:pt modelId="{CAA442FA-8CA2-4299-8E21-1585B122B4B5}" type="pres">
      <dgm:prSet presAssocID="{679622D6-4980-4DA1-B8A0-7E56CCB7B0E9}" presName="tile1" presStyleLbl="node1" presStyleIdx="0" presStyleCnt="4" custLinFactNeighborY="0"/>
      <dgm:spPr/>
    </dgm:pt>
    <dgm:pt modelId="{E6CD915C-760A-4E44-BA8A-D269DD3886FD}" type="pres">
      <dgm:prSet presAssocID="{679622D6-4980-4DA1-B8A0-7E56CCB7B0E9}" presName="tile1text" presStyleLbl="node1" presStyleIdx="0" presStyleCnt="4">
        <dgm:presLayoutVars>
          <dgm:chMax val="0"/>
          <dgm:chPref val="0"/>
          <dgm:bulletEnabled val="1"/>
        </dgm:presLayoutVars>
      </dgm:prSet>
      <dgm:spPr/>
    </dgm:pt>
    <dgm:pt modelId="{688CFE46-5287-4C73-AB8C-B590B69CB181}" type="pres">
      <dgm:prSet presAssocID="{679622D6-4980-4DA1-B8A0-7E56CCB7B0E9}" presName="tile2" presStyleLbl="node1" presStyleIdx="1" presStyleCnt="4" custLinFactNeighborX="-5344" custLinFactNeighborY="-844"/>
      <dgm:spPr/>
    </dgm:pt>
    <dgm:pt modelId="{798D2B67-8C9E-4C16-B755-FD5078A91E14}" type="pres">
      <dgm:prSet presAssocID="{679622D6-4980-4DA1-B8A0-7E56CCB7B0E9}" presName="tile2text" presStyleLbl="node1" presStyleIdx="1" presStyleCnt="4">
        <dgm:presLayoutVars>
          <dgm:chMax val="0"/>
          <dgm:chPref val="0"/>
          <dgm:bulletEnabled val="1"/>
        </dgm:presLayoutVars>
      </dgm:prSet>
      <dgm:spPr/>
    </dgm:pt>
    <dgm:pt modelId="{1BCC4A57-A544-4924-BB9C-6FFC520BD359}" type="pres">
      <dgm:prSet presAssocID="{679622D6-4980-4DA1-B8A0-7E56CCB7B0E9}" presName="tile3" presStyleLbl="node1" presStyleIdx="2" presStyleCnt="4" custLinFactNeighborY="-12236"/>
      <dgm:spPr/>
    </dgm:pt>
    <dgm:pt modelId="{3ED52703-8094-4183-B0D1-0AE1C9174988}" type="pres">
      <dgm:prSet presAssocID="{679622D6-4980-4DA1-B8A0-7E56CCB7B0E9}" presName="tile3text" presStyleLbl="node1" presStyleIdx="2" presStyleCnt="4">
        <dgm:presLayoutVars>
          <dgm:chMax val="0"/>
          <dgm:chPref val="0"/>
          <dgm:bulletEnabled val="1"/>
        </dgm:presLayoutVars>
      </dgm:prSet>
      <dgm:spPr/>
    </dgm:pt>
    <dgm:pt modelId="{8F60A47C-766C-4196-89CD-E4EA622EDF84}" type="pres">
      <dgm:prSet presAssocID="{679622D6-4980-4DA1-B8A0-7E56CCB7B0E9}" presName="tile4" presStyleLbl="node1" presStyleIdx="3" presStyleCnt="4" custLinFactNeighborX="-5339" custLinFactNeighborY="-12236"/>
      <dgm:spPr/>
    </dgm:pt>
    <dgm:pt modelId="{11A5ABF5-7B55-4DBD-9A75-38BD7F41C7FF}" type="pres">
      <dgm:prSet presAssocID="{679622D6-4980-4DA1-B8A0-7E56CCB7B0E9}" presName="tile4text" presStyleLbl="node1" presStyleIdx="3" presStyleCnt="4">
        <dgm:presLayoutVars>
          <dgm:chMax val="0"/>
          <dgm:chPref val="0"/>
          <dgm:bulletEnabled val="1"/>
        </dgm:presLayoutVars>
      </dgm:prSet>
      <dgm:spPr/>
    </dgm:pt>
    <dgm:pt modelId="{3C505631-763E-4D07-AD64-8239ADEA0C91}" type="pres">
      <dgm:prSet presAssocID="{679622D6-4980-4DA1-B8A0-7E56CCB7B0E9}" presName="centerTile" presStyleLbl="fgShp" presStyleIdx="0" presStyleCnt="1" custLinFactNeighborY="-1692">
        <dgm:presLayoutVars>
          <dgm:chMax val="0"/>
          <dgm:chPref val="0"/>
        </dgm:presLayoutVars>
      </dgm:prSet>
      <dgm:spPr/>
    </dgm:pt>
  </dgm:ptLst>
  <dgm:cxnLst>
    <dgm:cxn modelId="{B059660E-574E-4910-A67F-EBC60C79E60A}" type="presOf" srcId="{F2849C7B-5CE5-4AE2-A944-D4380EF20579}" destId="{11A5ABF5-7B55-4DBD-9A75-38BD7F41C7FF}" srcOrd="1" destOrd="0" presId="urn:microsoft.com/office/officeart/2005/8/layout/matrix1"/>
    <dgm:cxn modelId="{59DFC929-0168-496F-B550-5B03AB0A6A22}" srcId="{96951375-6EA4-4EF1-B092-DB120EB85D46}" destId="{68A7553C-794E-4F23-96E7-2ECCEAF2FB0A}" srcOrd="2" destOrd="0" parTransId="{8CCEB047-8EFC-433E-9999-F92840FDEFD0}" sibTransId="{107900CC-7C98-44AC-95B6-89C0DA9CD4CD}"/>
    <dgm:cxn modelId="{9B456762-C6CE-476B-938D-7DDDCEC651E4}" type="presOf" srcId="{68A7553C-794E-4F23-96E7-2ECCEAF2FB0A}" destId="{1BCC4A57-A544-4924-BB9C-6FFC520BD359}" srcOrd="0" destOrd="0" presId="urn:microsoft.com/office/officeart/2005/8/layout/matrix1"/>
    <dgm:cxn modelId="{637BDA48-E9EF-4AF6-AFDF-0061FAB71598}" type="presOf" srcId="{96951375-6EA4-4EF1-B092-DB120EB85D46}" destId="{3C505631-763E-4D07-AD64-8239ADEA0C91}" srcOrd="0" destOrd="0" presId="urn:microsoft.com/office/officeart/2005/8/layout/matrix1"/>
    <dgm:cxn modelId="{144A7C56-5A8A-4450-B3B9-99C2C4FDF47B}" type="presOf" srcId="{723C15E0-EA67-4F95-B79A-CF95518509DC}" destId="{798D2B67-8C9E-4C16-B755-FD5078A91E14}" srcOrd="1" destOrd="0" presId="urn:microsoft.com/office/officeart/2005/8/layout/matrix1"/>
    <dgm:cxn modelId="{3A6BA47A-1411-41C6-8581-3C6A021AFC48}" srcId="{679622D6-4980-4DA1-B8A0-7E56CCB7B0E9}" destId="{96951375-6EA4-4EF1-B092-DB120EB85D46}" srcOrd="0" destOrd="0" parTransId="{97C1D8A7-4054-478C-8023-5F7CDD084DB0}" sibTransId="{0F61BC8F-3658-4F1B-AC95-03C6155CD94F}"/>
    <dgm:cxn modelId="{120C4392-8163-4AC9-A520-B450E40A044E}" srcId="{96951375-6EA4-4EF1-B092-DB120EB85D46}" destId="{F2849C7B-5CE5-4AE2-A944-D4380EF20579}" srcOrd="3" destOrd="0" parTransId="{A6698405-69E3-41F4-8576-4C5AFDB47075}" sibTransId="{372D6487-B675-4C28-A457-58C4485D2470}"/>
    <dgm:cxn modelId="{8E24F79D-CB0F-4EAD-A9DC-1B6C43D1068C}" type="presOf" srcId="{F2849C7B-5CE5-4AE2-A944-D4380EF20579}" destId="{8F60A47C-766C-4196-89CD-E4EA622EDF84}" srcOrd="0" destOrd="0" presId="urn:microsoft.com/office/officeart/2005/8/layout/matrix1"/>
    <dgm:cxn modelId="{288818AC-9AB4-4AA0-B0B8-E912825B6586}" type="presOf" srcId="{3E93F0B4-1652-4D8B-B377-F4A447029C82}" destId="{CAA442FA-8CA2-4299-8E21-1585B122B4B5}" srcOrd="0" destOrd="0" presId="urn:microsoft.com/office/officeart/2005/8/layout/matrix1"/>
    <dgm:cxn modelId="{63DE05B5-FFAC-4375-B959-4868A46DB2A1}" type="presOf" srcId="{679622D6-4980-4DA1-B8A0-7E56CCB7B0E9}" destId="{AEBE1E5A-4354-4498-84A9-741794D53A29}" srcOrd="0" destOrd="0" presId="urn:microsoft.com/office/officeart/2005/8/layout/matrix1"/>
    <dgm:cxn modelId="{CE140BE4-0450-4ADA-A5A5-BC53DB2F7507}" srcId="{96951375-6EA4-4EF1-B092-DB120EB85D46}" destId="{3E93F0B4-1652-4D8B-B377-F4A447029C82}" srcOrd="0" destOrd="0" parTransId="{419DC8AA-3F04-4F1C-8D26-AEBDEF52F9E5}" sibTransId="{957F2C99-9DF6-477C-AD5E-197166E79406}"/>
    <dgm:cxn modelId="{C765C3E8-1D17-49AA-A566-BB88A6E2B533}" type="presOf" srcId="{68A7553C-794E-4F23-96E7-2ECCEAF2FB0A}" destId="{3ED52703-8094-4183-B0D1-0AE1C9174988}" srcOrd="1" destOrd="0" presId="urn:microsoft.com/office/officeart/2005/8/layout/matrix1"/>
    <dgm:cxn modelId="{3FB218F2-5E11-4887-A58D-B4D023872DE0}" type="presOf" srcId="{3E93F0B4-1652-4D8B-B377-F4A447029C82}" destId="{E6CD915C-760A-4E44-BA8A-D269DD3886FD}" srcOrd="1" destOrd="0" presId="urn:microsoft.com/office/officeart/2005/8/layout/matrix1"/>
    <dgm:cxn modelId="{6B7B5EF4-4C85-4CC0-9EDA-F2A00F8E7F13}" type="presOf" srcId="{723C15E0-EA67-4F95-B79A-CF95518509DC}" destId="{688CFE46-5287-4C73-AB8C-B590B69CB181}" srcOrd="0" destOrd="0" presId="urn:microsoft.com/office/officeart/2005/8/layout/matrix1"/>
    <dgm:cxn modelId="{229229FA-97D0-433D-87FC-B0C5D5C3DFCA}" srcId="{96951375-6EA4-4EF1-B092-DB120EB85D46}" destId="{723C15E0-EA67-4F95-B79A-CF95518509DC}" srcOrd="1" destOrd="0" parTransId="{C655C823-7B73-474E-B7B1-ACF1700E8FF7}" sibTransId="{5FFF8B67-2377-4DCD-8D8D-F445C68FC26E}"/>
    <dgm:cxn modelId="{7114FEAB-5BFF-4419-A2B4-D91EE09056CE}" type="presParOf" srcId="{AEBE1E5A-4354-4498-84A9-741794D53A29}" destId="{537FA6B1-D6E0-40A6-BD76-CBB82787B4E1}" srcOrd="0" destOrd="0" presId="urn:microsoft.com/office/officeart/2005/8/layout/matrix1"/>
    <dgm:cxn modelId="{7777A843-C1FC-4C3D-A6A8-2DB0D0CB993E}" type="presParOf" srcId="{537FA6B1-D6E0-40A6-BD76-CBB82787B4E1}" destId="{CAA442FA-8CA2-4299-8E21-1585B122B4B5}" srcOrd="0" destOrd="0" presId="urn:microsoft.com/office/officeart/2005/8/layout/matrix1"/>
    <dgm:cxn modelId="{19AE1B70-F809-4086-94AE-7A5A0F0E8415}" type="presParOf" srcId="{537FA6B1-D6E0-40A6-BD76-CBB82787B4E1}" destId="{E6CD915C-760A-4E44-BA8A-D269DD3886FD}" srcOrd="1" destOrd="0" presId="urn:microsoft.com/office/officeart/2005/8/layout/matrix1"/>
    <dgm:cxn modelId="{7CFEB439-9D9F-4BC2-B4DB-47C03EC44F69}" type="presParOf" srcId="{537FA6B1-D6E0-40A6-BD76-CBB82787B4E1}" destId="{688CFE46-5287-4C73-AB8C-B590B69CB181}" srcOrd="2" destOrd="0" presId="urn:microsoft.com/office/officeart/2005/8/layout/matrix1"/>
    <dgm:cxn modelId="{973B94EB-7E96-42B5-B5A0-19081186985F}" type="presParOf" srcId="{537FA6B1-D6E0-40A6-BD76-CBB82787B4E1}" destId="{798D2B67-8C9E-4C16-B755-FD5078A91E14}" srcOrd="3" destOrd="0" presId="urn:microsoft.com/office/officeart/2005/8/layout/matrix1"/>
    <dgm:cxn modelId="{C2D02622-1D91-4F4F-BD77-EDAFA772E55C}" type="presParOf" srcId="{537FA6B1-D6E0-40A6-BD76-CBB82787B4E1}" destId="{1BCC4A57-A544-4924-BB9C-6FFC520BD359}" srcOrd="4" destOrd="0" presId="urn:microsoft.com/office/officeart/2005/8/layout/matrix1"/>
    <dgm:cxn modelId="{5D51B612-5849-48E8-8B31-40412FEDC944}" type="presParOf" srcId="{537FA6B1-D6E0-40A6-BD76-CBB82787B4E1}" destId="{3ED52703-8094-4183-B0D1-0AE1C9174988}" srcOrd="5" destOrd="0" presId="urn:microsoft.com/office/officeart/2005/8/layout/matrix1"/>
    <dgm:cxn modelId="{5BAE5F5E-FD04-474E-AEC2-9891D8A564BD}" type="presParOf" srcId="{537FA6B1-D6E0-40A6-BD76-CBB82787B4E1}" destId="{8F60A47C-766C-4196-89CD-E4EA622EDF84}" srcOrd="6" destOrd="0" presId="urn:microsoft.com/office/officeart/2005/8/layout/matrix1"/>
    <dgm:cxn modelId="{AD19E597-C76E-4912-AE5C-5294EDB629DA}" type="presParOf" srcId="{537FA6B1-D6E0-40A6-BD76-CBB82787B4E1}" destId="{11A5ABF5-7B55-4DBD-9A75-38BD7F41C7FF}" srcOrd="7" destOrd="0" presId="urn:microsoft.com/office/officeart/2005/8/layout/matrix1"/>
    <dgm:cxn modelId="{598D3F9F-C545-4B1B-89A3-5737D2C881C9}" type="presParOf" srcId="{AEBE1E5A-4354-4498-84A9-741794D53A29}" destId="{3C505631-763E-4D07-AD64-8239ADEA0C91}"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442FA-8CA2-4299-8E21-1585B122B4B5}">
      <dsp:nvSpPr>
        <dsp:cNvPr id="0" name=""/>
        <dsp:cNvSpPr/>
      </dsp:nvSpPr>
      <dsp:spPr>
        <a:xfrm rot="16200000">
          <a:off x="677333" y="-677333"/>
          <a:ext cx="2709333" cy="4064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b="0" i="0" kern="1200" dirty="0"/>
            <a:t>higher-order theories</a:t>
          </a:r>
          <a:endParaRPr lang="en-US" sz="2900" kern="1200" dirty="0"/>
        </a:p>
      </dsp:txBody>
      <dsp:txXfrm rot="5400000">
        <a:off x="-1" y="1"/>
        <a:ext cx="4064000" cy="2032000"/>
      </dsp:txXfrm>
    </dsp:sp>
    <dsp:sp modelId="{688CFE46-5287-4C73-AB8C-B590B69CB181}">
      <dsp:nvSpPr>
        <dsp:cNvPr id="0" name=""/>
        <dsp:cNvSpPr/>
      </dsp:nvSpPr>
      <dsp:spPr>
        <a:xfrm>
          <a:off x="3846819" y="0"/>
          <a:ext cx="4064000" cy="270933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b="0" i="0" kern="1200" dirty="0"/>
            <a:t>global workspace theories, </a:t>
          </a:r>
          <a:endParaRPr lang="en-US" sz="2900" kern="1200" dirty="0"/>
        </a:p>
      </dsp:txBody>
      <dsp:txXfrm>
        <a:off x="3846819" y="0"/>
        <a:ext cx="4064000" cy="2032000"/>
      </dsp:txXfrm>
    </dsp:sp>
    <dsp:sp modelId="{1BCC4A57-A544-4924-BB9C-6FFC520BD359}">
      <dsp:nvSpPr>
        <dsp:cNvPr id="0" name=""/>
        <dsp:cNvSpPr/>
      </dsp:nvSpPr>
      <dsp:spPr>
        <a:xfrm rot="10800000">
          <a:off x="0" y="2377819"/>
          <a:ext cx="4064000" cy="2709333"/>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b="0" i="0" kern="1200" dirty="0"/>
            <a:t>re-entry and predictive processing theories</a:t>
          </a:r>
          <a:endParaRPr lang="en-US" sz="2900" kern="1200" dirty="0"/>
        </a:p>
      </dsp:txBody>
      <dsp:txXfrm rot="10800000">
        <a:off x="0" y="3055152"/>
        <a:ext cx="4064000" cy="2032000"/>
      </dsp:txXfrm>
    </dsp:sp>
    <dsp:sp modelId="{8F60A47C-766C-4196-89CD-E4EA622EDF84}">
      <dsp:nvSpPr>
        <dsp:cNvPr id="0" name=""/>
        <dsp:cNvSpPr/>
      </dsp:nvSpPr>
      <dsp:spPr>
        <a:xfrm rot="5400000">
          <a:off x="4524356" y="1700486"/>
          <a:ext cx="2709333" cy="40640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b="1" i="0" kern="1200" dirty="0">
              <a:solidFill>
                <a:srgbClr val="FFFF00"/>
              </a:solidFill>
            </a:rPr>
            <a:t>integrated information theory</a:t>
          </a:r>
          <a:endParaRPr lang="en-US" sz="2900" b="1" kern="1200" dirty="0">
            <a:solidFill>
              <a:srgbClr val="FFFF00"/>
            </a:solidFill>
          </a:endParaRPr>
        </a:p>
      </dsp:txBody>
      <dsp:txXfrm rot="-5400000">
        <a:off x="3847022" y="3055152"/>
        <a:ext cx="4064000" cy="2032000"/>
      </dsp:txXfrm>
    </dsp:sp>
    <dsp:sp modelId="{3C505631-763E-4D07-AD64-8239ADEA0C91}">
      <dsp:nvSpPr>
        <dsp:cNvPr id="0" name=""/>
        <dsp:cNvSpPr/>
      </dsp:nvSpPr>
      <dsp:spPr>
        <a:xfrm>
          <a:off x="2844799" y="2009079"/>
          <a:ext cx="2438400" cy="1354666"/>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solidFill>
                <a:srgbClr val="FF0000"/>
              </a:solidFill>
              <a:latin typeface="Abadi" panose="020B0604020104020204" pitchFamily="34" charset="0"/>
            </a:rPr>
            <a:t>ALL MATERIALIST</a:t>
          </a:r>
        </a:p>
      </dsp:txBody>
      <dsp:txXfrm>
        <a:off x="2910928" y="2075208"/>
        <a:ext cx="2306142" cy="122240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87FB78-CD4F-4CF6-9575-F01639C46AB1}" type="datetimeFigureOut">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ADC6F-A0E3-4912-9B87-DBF0E740C937}" type="slidenum">
              <a:t>‹#›</a:t>
            </a:fld>
            <a:endParaRPr lang="en-US"/>
          </a:p>
        </p:txBody>
      </p:sp>
    </p:spTree>
    <p:extLst>
      <p:ext uri="{BB962C8B-B14F-4D97-AF65-F5344CB8AC3E}">
        <p14:creationId xmlns:p14="http://schemas.microsoft.com/office/powerpoint/2010/main" val="1779763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dictionary.apa.org/altered-state-of-consciousness" TargetMode="External"/><Relationship Id="rId3" Type="http://schemas.openxmlformats.org/officeDocument/2006/relationships/hyperlink" Target="https://dictionary.apa.org/materialism" TargetMode="External"/><Relationship Id="rId7" Type="http://schemas.openxmlformats.org/officeDocument/2006/relationships/hyperlink" Target="https://dictionary.apa.org/introspection"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dictionary.apa.org/stream-of-consciousness" TargetMode="External"/><Relationship Id="rId5" Type="http://schemas.openxmlformats.org/officeDocument/2006/relationships/hyperlink" Target="https://dictionary.apa.org/reportability" TargetMode="External"/><Relationship Id="rId4" Type="http://schemas.openxmlformats.org/officeDocument/2006/relationships/hyperlink" Target="https://dictionary.apa.org/immaterialism" TargetMode="External"/><Relationship Id="rId9" Type="http://schemas.openxmlformats.org/officeDocument/2006/relationships/hyperlink" Target="https://dictionary.apa.org/evolution-of-consciousnes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Phenomenology_(philosophy)"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s://en.wikipedia.org/wiki/Integrated_information_theory#cite_note-10" TargetMode="External"/><Relationship Id="rId4" Type="http://schemas.openxmlformats.org/officeDocument/2006/relationships/hyperlink" Target="https://en.wikipedia.org/wiki/Integrated_information_theory#cite_note-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use.jhu.edu/search?action=search&amp;query=author:Stephen%20Abbott:and&amp;min=1&amp;max=10&amp;t=query_term"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muse.jhu.edu/issue/52434" TargetMode="External"/><Relationship Id="rId5" Type="http://schemas.openxmlformats.org/officeDocument/2006/relationships/hyperlink" Target="https://muse.jhu.edu/search?action=browse&amp;limit=publisher_id:50" TargetMode="External"/><Relationship Id="rId4" Type="http://schemas.openxmlformats.org/officeDocument/2006/relationships/hyperlink" Target="https://muse.jhu.edu/pub/50/journal/30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former generally represents the reductionist or materialist perspective (see </a:t>
            </a:r>
            <a:r>
              <a:rPr lang="en-US" dirty="0">
                <a:hlinkClick r:id="rId3"/>
              </a:rPr>
              <a:t>materialism</a:t>
            </a:r>
            <a:r>
              <a:rPr lang="en-US" dirty="0"/>
              <a:t>), whereas the latter generally represents the immaterialist perspective (see </a:t>
            </a:r>
            <a:r>
              <a:rPr lang="en-US" dirty="0">
                <a:hlinkClick r:id="rId4"/>
              </a:rPr>
              <a:t>immaterialism</a:t>
            </a:r>
            <a:r>
              <a:rPr lang="en-US" dirty="0"/>
              <a:t>). For example, functional or behavioral interpretations tend to define consciousness in terms of physical, neurobiological, and cognitive processes, such as the ability to discriminate stimuli, to monitor internal states, to control behavior, and to respond to the environment. According particularly to this view, the </a:t>
            </a:r>
            <a:r>
              <a:rPr lang="en-US" b="1" dirty="0"/>
              <a:t>contents of consciousness</a:t>
            </a:r>
            <a:r>
              <a:rPr lang="en-US" dirty="0"/>
              <a:t> are assessed through their ability to be reported accurately and verifiably (see </a:t>
            </a:r>
            <a:r>
              <a:rPr lang="en-US" dirty="0">
                <a:hlinkClick r:id="rId5"/>
              </a:rPr>
              <a:t>reportability</a:t>
            </a:r>
            <a:r>
              <a:rPr lang="en-US" dirty="0"/>
              <a:t>), although recent brain imaging research suggests that brain indices of conscious contents may become available.</a:t>
            </a:r>
          </a:p>
          <a:p>
            <a:pPr lvl="1"/>
            <a:endParaRPr lang="en-US" dirty="0"/>
          </a:p>
          <a:p>
            <a:r>
              <a:rPr lang="en-US" dirty="0"/>
              <a:t>; </a:t>
            </a:r>
            <a:r>
              <a:rPr lang="en-US" dirty="0">
                <a:hlinkClick r:id="rId6"/>
              </a:rPr>
              <a:t>stream of consciousness</a:t>
            </a:r>
            <a:r>
              <a:rPr lang="en-US" dirty="0"/>
              <a:t>; and other aspects of private experience. According to this view, the contents of consciousness can be assessed to some extent by their reportability but must also, given their phenomenological nature, rely on </a:t>
            </a:r>
            <a:r>
              <a:rPr lang="en-US" dirty="0">
                <a:hlinkClick r:id="rId7"/>
              </a:rPr>
              <a:t>introspection</a:t>
            </a:r>
            <a:r>
              <a:rPr lang="en-US" dirty="0"/>
              <a:t>. See also </a:t>
            </a:r>
            <a:r>
              <a:rPr lang="en-US" dirty="0">
                <a:hlinkClick r:id="rId8"/>
              </a:rPr>
              <a:t>altered state of consciousness</a:t>
            </a:r>
            <a:r>
              <a:rPr lang="en-US" dirty="0"/>
              <a:t>; </a:t>
            </a:r>
            <a:r>
              <a:rPr lang="en-US" dirty="0">
                <a:hlinkClick r:id="rId9"/>
              </a:rPr>
              <a:t>evolution of consciousness</a:t>
            </a:r>
            <a:r>
              <a:rPr lang="en-US" dirty="0"/>
              <a:t>.</a:t>
            </a:r>
          </a:p>
          <a:p>
            <a:endParaRPr lang="en-US" dirty="0"/>
          </a:p>
        </p:txBody>
      </p:sp>
      <p:sp>
        <p:nvSpPr>
          <p:cNvPr id="4" name="Slide Number Placeholder 3"/>
          <p:cNvSpPr>
            <a:spLocks noGrp="1"/>
          </p:cNvSpPr>
          <p:nvPr>
            <p:ph type="sldNum" sz="quarter" idx="5"/>
          </p:nvPr>
        </p:nvSpPr>
        <p:spPr/>
        <p:txBody>
          <a:bodyPr/>
          <a:lstStyle/>
          <a:p>
            <a:fld id="{71FADC6F-A0E3-4912-9B87-DBF0E740C937}" type="slidenum">
              <a:rPr lang="en-US" smtClean="0"/>
              <a:t>8</a:t>
            </a:fld>
            <a:endParaRPr lang="en-US"/>
          </a:p>
        </p:txBody>
      </p:sp>
    </p:spTree>
    <p:extLst>
      <p:ext uri="{BB962C8B-B14F-4D97-AF65-F5344CB8AC3E}">
        <p14:creationId xmlns:p14="http://schemas.microsoft.com/office/powerpoint/2010/main" val="3790480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Rather than try to start from physical principles and arrive at consciousness, IIT "starts with consciousness" (accepts the existence of our own consciousness as certain) and reasons about the properties that a postulated physical substrate would need to have in order to account for it. The ability to perform this jump from </a:t>
            </a:r>
            <a:r>
              <a:rPr lang="en-US" sz="1200" b="0" i="0" u="none" strike="noStrike" kern="1200" dirty="0">
                <a:solidFill>
                  <a:schemeClr val="tx1"/>
                </a:solidFill>
                <a:effectLst/>
                <a:latin typeface="+mn-lt"/>
                <a:ea typeface="+mn-ea"/>
                <a:cs typeface="+mn-cs"/>
                <a:hlinkClick r:id="rId3" tooltip="Phenomenology (philosophy)"/>
              </a:rPr>
              <a:t>phenomenology</a:t>
            </a:r>
            <a:r>
              <a:rPr lang="en-US" sz="1200" b="0" i="0" kern="1200" dirty="0">
                <a:solidFill>
                  <a:schemeClr val="tx1"/>
                </a:solidFill>
                <a:effectLst/>
                <a:latin typeface="+mn-lt"/>
                <a:ea typeface="+mn-ea"/>
                <a:cs typeface="+mn-cs"/>
              </a:rPr>
              <a:t> to mechanism rests on IIT's assumption that if the formal properties of a conscious experience can be fully accounted for by an underlying physical system, then the properties of the physical system must be constrained by the properties of the experience. The limitations on the physical system for consciousness to exist are unknown and consciousness may exist on a spectrum, as implied by studies involving split-brain patients</a:t>
            </a:r>
            <a:r>
              <a:rPr lang="en-US" sz="1200" b="0" i="0" u="none" strike="noStrike" kern="1200" baseline="30000" dirty="0">
                <a:solidFill>
                  <a:schemeClr val="tx1"/>
                </a:solidFill>
                <a:effectLst/>
                <a:latin typeface="+mn-lt"/>
                <a:ea typeface="+mn-ea"/>
                <a:cs typeface="+mn-cs"/>
                <a:hlinkClick r:id="rId4"/>
              </a:rPr>
              <a:t>[9]</a:t>
            </a:r>
            <a:r>
              <a:rPr lang="en-US" sz="1200" b="0" i="0" kern="1200" dirty="0">
                <a:solidFill>
                  <a:schemeClr val="tx1"/>
                </a:solidFill>
                <a:effectLst/>
                <a:latin typeface="+mn-lt"/>
                <a:ea typeface="+mn-ea"/>
                <a:cs typeface="+mn-cs"/>
              </a:rPr>
              <a:t> and conscious patients with large amounts of brain matter missing.</a:t>
            </a:r>
            <a:r>
              <a:rPr lang="en-US" sz="1200" b="0" i="0" u="none" strike="noStrike" kern="1200" baseline="30000" dirty="0">
                <a:solidFill>
                  <a:schemeClr val="tx1"/>
                </a:solidFill>
                <a:effectLst/>
                <a:latin typeface="+mn-lt"/>
                <a:ea typeface="+mn-ea"/>
                <a:cs typeface="+mn-cs"/>
                <a:hlinkClick r:id="rId5"/>
              </a:rPr>
              <a:t>[10]</a:t>
            </a:r>
            <a:r>
              <a:rPr lang="en-US" sz="1200" b="0" i="0" u="none" strike="noStrike" kern="1200" baseline="30000" dirty="0">
                <a:solidFill>
                  <a:schemeClr val="tx1"/>
                </a:solidFill>
                <a:effectLst/>
                <a:latin typeface="+mn-lt"/>
                <a:ea typeface="+mn-ea"/>
                <a:cs typeface="+mn-cs"/>
              </a:rPr>
              <a:t> Wikipedia</a:t>
            </a:r>
            <a:endParaRPr lang="en-US" dirty="0"/>
          </a:p>
        </p:txBody>
      </p:sp>
      <p:sp>
        <p:nvSpPr>
          <p:cNvPr id="4" name="Slide Number Placeholder 3"/>
          <p:cNvSpPr>
            <a:spLocks noGrp="1"/>
          </p:cNvSpPr>
          <p:nvPr>
            <p:ph type="sldNum" sz="quarter" idx="5"/>
          </p:nvPr>
        </p:nvSpPr>
        <p:spPr/>
        <p:txBody>
          <a:bodyPr/>
          <a:lstStyle/>
          <a:p>
            <a:fld id="{71FADC6F-A0E3-4912-9B87-DBF0E740C937}" type="slidenum">
              <a:rPr lang="en-US" smtClean="0"/>
              <a:t>70</a:t>
            </a:fld>
            <a:endParaRPr lang="en-US"/>
          </a:p>
        </p:txBody>
      </p:sp>
    </p:spTree>
    <p:extLst>
      <p:ext uri="{BB962C8B-B14F-4D97-AF65-F5344CB8AC3E}">
        <p14:creationId xmlns:p14="http://schemas.microsoft.com/office/powerpoint/2010/main" val="2732061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B8A2A-6308-ACA2-F2E4-7CF9FC123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438E6-76D9-ABDF-89BE-EA1DC5C065D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9EC479-8BB6-FABB-6DFD-F4BE3A2ECC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ptos Narrow" panose="020B0004020202020204" pitchFamily="34" charset="0"/>
              </a:rPr>
              <a:t>I mean, the one thing that's really good about 'tit for tat' is that … the player who always defects – he can't make much progress against 'tit for tat'. But it can against the very soft, always cooperating strategies. You end up getting into these extremely long cycles going from all defection to 'tit for tat' to always cooperate and back to all defection. Which sort of sounds a lot like some stories you might have heard in history. Countries or </a:t>
            </a:r>
            <a:r>
              <a:rPr lang="en-US" sz="1200" i="1" err="1">
                <a:latin typeface="Aptos Narrow" panose="020B0004020202020204" pitchFamily="34" charset="0"/>
              </a:rPr>
              <a:t>civilisations</a:t>
            </a:r>
            <a:r>
              <a:rPr lang="en-US" sz="1200" i="1">
                <a:latin typeface="Aptos Narrow" panose="020B0004020202020204" pitchFamily="34" charset="0"/>
              </a:rPr>
              <a:t> getting softer and softer and then they get taken over by the barbarians.</a:t>
            </a:r>
          </a:p>
          <a:p>
            <a:r>
              <a:rPr lang="en-US"/>
              <a:t> Rowan Hooper article is here: https://www.newscientist.com/article/dn26878-the-hard-problem-is-stoppards-problem-with-science/</a:t>
            </a:r>
          </a:p>
        </p:txBody>
      </p:sp>
      <p:sp>
        <p:nvSpPr>
          <p:cNvPr id="4" name="Slide Number Placeholder 3">
            <a:extLst>
              <a:ext uri="{FF2B5EF4-FFF2-40B4-BE49-F238E27FC236}">
                <a16:creationId xmlns:a16="http://schemas.microsoft.com/office/drawing/2014/main" id="{6A733D53-2FE2-6F54-4891-0F9196A859B8}"/>
              </a:ext>
            </a:extLst>
          </p:cNvPr>
          <p:cNvSpPr>
            <a:spLocks noGrp="1"/>
          </p:cNvSpPr>
          <p:nvPr>
            <p:ph type="sldNum" sz="quarter" idx="5"/>
          </p:nvPr>
        </p:nvSpPr>
        <p:spPr/>
        <p:txBody>
          <a:bodyPr/>
          <a:lstStyle/>
          <a:p>
            <a:fld id="{71FADC6F-A0E3-4912-9B87-DBF0E740C937}" type="slidenum">
              <a:rPr lang="en-US" smtClean="0"/>
              <a:t>75</a:t>
            </a:fld>
            <a:endParaRPr lang="en-US"/>
          </a:p>
        </p:txBody>
      </p:sp>
    </p:spTree>
    <p:extLst>
      <p:ext uri="{BB962C8B-B14F-4D97-AF65-F5344CB8AC3E}">
        <p14:creationId xmlns:p14="http://schemas.microsoft.com/office/powerpoint/2010/main" val="2719647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F610A-FD23-CB34-C490-E4A000504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1DC04-EE5F-A83D-80C9-886BDA9C38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AED885-382B-D183-F0AE-AA7B33EAF4F6}"/>
              </a:ext>
            </a:extLst>
          </p:cNvPr>
          <p:cNvSpPr>
            <a:spLocks noGrp="1"/>
          </p:cNvSpPr>
          <p:nvPr>
            <p:ph type="body" idx="1"/>
          </p:nvPr>
        </p:nvSpPr>
        <p:spPr/>
        <p:txBody>
          <a:bodyPr/>
          <a:lstStyle/>
          <a:p>
            <a:r>
              <a:rPr lang="en-US" sz="1200" dirty="0"/>
              <a:t>Various mechanisms for the evolution of cooperation have been proposed including kin selection (Hamilton, 1964), group selection (Wilson, 1975; Wynne-Edwards, 1962), indirect reciprocity (Nowak and Sigmund, 1998, 2005) and spatial (or network) reciprocity (Nowak and May, 1992; </a:t>
            </a:r>
            <a:r>
              <a:rPr lang="en-US" sz="1200" dirty="0" err="1"/>
              <a:t>Ohtsuki</a:t>
            </a:r>
            <a:r>
              <a:rPr lang="en-US" sz="1200" dirty="0"/>
              <a:t> et al., 2006; </a:t>
            </a:r>
            <a:r>
              <a:rPr lang="en-US" sz="1200" dirty="0" err="1"/>
              <a:t>Skyrms</a:t>
            </a:r>
            <a:r>
              <a:rPr lang="en-US" sz="1200" dirty="0"/>
              <a:t>, 2004). Here we analyze direct reciprocity which was introduced by Trivers (1971). </a:t>
            </a:r>
          </a:p>
          <a:p>
            <a:pPr>
              <a:lnSpc>
                <a:spcPct val="110000"/>
              </a:lnSpc>
            </a:pPr>
            <a:r>
              <a:rPr lang="en-US" sz="1200" dirty="0"/>
              <a:t>“…The simplest strategy is tit-for-tat (TFT), submitted by Anatol Rapoport (see also Rapoport and </a:t>
            </a:r>
            <a:r>
              <a:rPr lang="en-US" sz="1200" dirty="0" err="1"/>
              <a:t>Chammah</a:t>
            </a:r>
            <a:r>
              <a:rPr lang="en-US" sz="1200" dirty="0"/>
              <a:t>, 1965). TFT cooperates in the first round and then does whatever the opponent has done in the previous round. It will play C for C and D for D. Hence, TFT embodies the simple principle ‘an eye for an eye and a tooth for a tooth’. It was remarkable that TFT won both tournaments, because participants of the second tournament knew the outcome of the first and tried to design (more sophisticated) strategies that were superior to TFT.”</a:t>
            </a:r>
          </a:p>
          <a:p>
            <a:pPr>
              <a:lnSpc>
                <a:spcPct val="110000"/>
              </a:lnSpc>
            </a:pPr>
            <a:r>
              <a:rPr lang="en-US" sz="1200" dirty="0"/>
              <a:t>…TFT’s unrelenting punishment never forgives even a single deviation, but forgiveness is needed to restore cooperation after occasional errors (</a:t>
            </a:r>
            <a:r>
              <a:rPr lang="en-US" sz="1200" dirty="0" err="1"/>
              <a:t>Fudenberg</a:t>
            </a:r>
            <a:r>
              <a:rPr lang="en-US" sz="1200" dirty="0"/>
              <a:t> and Maskin, 1990; Molander, 1985; Nowak and Sigmund, 1992)…</a:t>
            </a:r>
            <a:br>
              <a:rPr lang="en-US" sz="1200" dirty="0"/>
            </a:br>
            <a:r>
              <a:rPr lang="en-US" sz="1200" dirty="0"/>
              <a:t>“…Win-stay, lose-shift (WSLS) is a very simple strategy which has neither of these two weaknesses (Nowak and Sigmund, 1993). WSLS works as follows. If WSLS receives payoff T or R it will repeat the same move next round, this is ‘win-stay’. If WSLS receives only payoff P or S, it will switch to the opposite move, this is ‘lose-shift’. Thus, the choice of the next action is based on some aspiration level which lies between P and R.”</a:t>
            </a:r>
            <a:br>
              <a:rPr lang="en-US" sz="1200" dirty="0"/>
            </a:br>
            <a:endParaRPr lang="en-US" dirty="0"/>
          </a:p>
        </p:txBody>
      </p:sp>
      <p:sp>
        <p:nvSpPr>
          <p:cNvPr id="4" name="Slide Number Placeholder 3">
            <a:extLst>
              <a:ext uri="{FF2B5EF4-FFF2-40B4-BE49-F238E27FC236}">
                <a16:creationId xmlns:a16="http://schemas.microsoft.com/office/drawing/2014/main" id="{C8CD8D32-9842-48D1-45F1-E12294E73EB4}"/>
              </a:ext>
            </a:extLst>
          </p:cNvPr>
          <p:cNvSpPr>
            <a:spLocks noGrp="1"/>
          </p:cNvSpPr>
          <p:nvPr>
            <p:ph type="sldNum" sz="quarter" idx="5"/>
          </p:nvPr>
        </p:nvSpPr>
        <p:spPr/>
        <p:txBody>
          <a:bodyPr/>
          <a:lstStyle/>
          <a:p>
            <a:fld id="{71FADC6F-A0E3-4912-9B87-DBF0E740C937}" type="slidenum">
              <a:rPr lang="en-US" smtClean="0"/>
              <a:t>76</a:t>
            </a:fld>
            <a:endParaRPr lang="en-US"/>
          </a:p>
        </p:txBody>
      </p:sp>
    </p:spTree>
    <p:extLst>
      <p:ext uri="{BB962C8B-B14F-4D97-AF65-F5344CB8AC3E}">
        <p14:creationId xmlns:p14="http://schemas.microsoft.com/office/powerpoint/2010/main" val="4030054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latin typeface="Aptos Narrow" panose="020B0004020202020204" pitchFamily="34" charset="0"/>
              </a:rPr>
              <a:t>I mean, the one thing that's really good about 'tit for tat' is that … the player who always defects – he can't make much progress against 'tit for tat'. But it can against the very soft, always cooperating strategies. You end up getting into these extremely long cycles going from all defection to 'tit for tat' to always cooperate and back to all defection. Which sort of sounds a lot like some stories you might have heard in history. Countries or </a:t>
            </a:r>
            <a:r>
              <a:rPr lang="en-US" sz="1200" i="1" err="1">
                <a:latin typeface="Aptos Narrow" panose="020B0004020202020204" pitchFamily="34" charset="0"/>
              </a:rPr>
              <a:t>civilisations</a:t>
            </a:r>
            <a:r>
              <a:rPr lang="en-US" sz="1200" i="1">
                <a:latin typeface="Aptos Narrow" panose="020B0004020202020204" pitchFamily="34" charset="0"/>
              </a:rPr>
              <a:t> getting softer and softer and then they get taken over by the barbarians.</a:t>
            </a:r>
          </a:p>
          <a:p>
            <a:r>
              <a:rPr lang="en-US"/>
              <a:t> Rowan Hooper article is here: https://www.newscientist.com/article/dn26878-the-hard-problem-is-stoppards-problem-with-science/</a:t>
            </a:r>
          </a:p>
        </p:txBody>
      </p:sp>
      <p:sp>
        <p:nvSpPr>
          <p:cNvPr id="4" name="Slide Number Placeholder 3"/>
          <p:cNvSpPr>
            <a:spLocks noGrp="1"/>
          </p:cNvSpPr>
          <p:nvPr>
            <p:ph type="sldNum" sz="quarter" idx="5"/>
          </p:nvPr>
        </p:nvSpPr>
        <p:spPr/>
        <p:txBody>
          <a:bodyPr/>
          <a:lstStyle/>
          <a:p>
            <a:fld id="{71FADC6F-A0E3-4912-9B87-DBF0E740C937}" type="slidenum">
              <a:rPr lang="en-US" smtClean="0"/>
              <a:t>37</a:t>
            </a:fld>
            <a:endParaRPr lang="en-US"/>
          </a:p>
        </p:txBody>
      </p:sp>
    </p:spTree>
    <p:extLst>
      <p:ext uri="{BB962C8B-B14F-4D97-AF65-F5344CB8AC3E}">
        <p14:creationId xmlns:p14="http://schemas.microsoft.com/office/powerpoint/2010/main" val="3801284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dirty="0"/>
              <a:t>Various mechanisms for the evolution of cooperation have been proposed including kin selection (Hamilton, 1964), group selection (Wilson, 1975; Wynne-Edwards, 1962), indirect reciprocity (Nowak and Sigmund, 1998, 2005) and spatial (or network) reciprocity (Nowak and May, 1992; </a:t>
            </a:r>
            <a:r>
              <a:rPr lang="en-US" sz="1200" dirty="0" err="1"/>
              <a:t>Ohtsuki</a:t>
            </a:r>
            <a:r>
              <a:rPr lang="en-US" sz="1200" dirty="0"/>
              <a:t> et al., 2006; </a:t>
            </a:r>
            <a:r>
              <a:rPr lang="en-US" sz="1200" dirty="0" err="1"/>
              <a:t>Skyrms</a:t>
            </a:r>
            <a:r>
              <a:rPr lang="en-US" sz="1200" dirty="0"/>
              <a:t>, 2004). Here we analyze direct reciprocity which was introduced by Trivers (1971). </a:t>
            </a:r>
          </a:p>
          <a:p>
            <a:pPr>
              <a:lnSpc>
                <a:spcPct val="110000"/>
              </a:lnSpc>
            </a:pPr>
            <a:r>
              <a:rPr lang="en-US" sz="1200" dirty="0"/>
              <a:t>“…The simplest strategy is tit-for-tat (TFT), submitted by Anatol Rapoport (see also Rapoport and </a:t>
            </a:r>
            <a:r>
              <a:rPr lang="en-US" sz="1200" dirty="0" err="1"/>
              <a:t>Chammah</a:t>
            </a:r>
            <a:r>
              <a:rPr lang="en-US" sz="1200" dirty="0"/>
              <a:t>, 1965). TFT cooperates in the first round and then does whatever the opponent has done in the previous round. It will play C for C and D for D. Hence, TFT embodies the simple principle ‘an eye for an eye and a tooth for a tooth’. It was remarkable that TFT won both tournaments, because participants of the second tournament knew the outcome of the first and tried to design (more sophisticated) strategies that were superior to TFT.”</a:t>
            </a:r>
          </a:p>
          <a:p>
            <a:pPr>
              <a:lnSpc>
                <a:spcPct val="110000"/>
              </a:lnSpc>
            </a:pPr>
            <a:r>
              <a:rPr lang="en-US" sz="1200" dirty="0"/>
              <a:t>…TFT’s unrelenting punishment never forgives even a single deviation, but forgiveness is needed to restore cooperation after occasional errors (</a:t>
            </a:r>
            <a:r>
              <a:rPr lang="en-US" sz="1200" dirty="0" err="1"/>
              <a:t>Fudenberg</a:t>
            </a:r>
            <a:r>
              <a:rPr lang="en-US" sz="1200" dirty="0"/>
              <a:t> and Maskin, 1990; Molander, 1985; Nowak and Sigmund, 1992)…</a:t>
            </a:r>
            <a:br>
              <a:rPr lang="en-US" sz="1200" dirty="0"/>
            </a:br>
            <a:r>
              <a:rPr lang="en-US" sz="1200" dirty="0"/>
              <a:t>“…Win-stay, lose-shift (WSLS) is a very simple strategy which has neither of these two weaknesses (Nowak and Sigmund, 1993). WSLS works as follows. If WSLS receives payoff T or R it will repeat the same move next round, this is ‘win-stay’. If WSLS receives only payoff P or S, it will switch to the opposite move, this is ‘lose-shift’. Thus, the choice of the next action is based on some aspiration level which lies between P and R.”</a:t>
            </a:r>
            <a:br>
              <a:rPr lang="en-US" sz="1200" dirty="0"/>
            </a:br>
            <a:endParaRPr lang="en-US" dirty="0"/>
          </a:p>
        </p:txBody>
      </p:sp>
      <p:sp>
        <p:nvSpPr>
          <p:cNvPr id="4" name="Slide Number Placeholder 3"/>
          <p:cNvSpPr>
            <a:spLocks noGrp="1"/>
          </p:cNvSpPr>
          <p:nvPr>
            <p:ph type="sldNum" sz="quarter" idx="5"/>
          </p:nvPr>
        </p:nvSpPr>
        <p:spPr/>
        <p:txBody>
          <a:bodyPr/>
          <a:lstStyle/>
          <a:p>
            <a:fld id="{71FADC6F-A0E3-4912-9B87-DBF0E740C937}" type="slidenum">
              <a:rPr lang="en-US" smtClean="0"/>
              <a:t>41</a:t>
            </a:fld>
            <a:endParaRPr lang="en-US"/>
          </a:p>
        </p:txBody>
      </p:sp>
    </p:spTree>
    <p:extLst>
      <p:ext uri="{BB962C8B-B14F-4D97-AF65-F5344CB8AC3E}">
        <p14:creationId xmlns:p14="http://schemas.microsoft.com/office/powerpoint/2010/main" val="2532445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FADC6F-A0E3-4912-9B87-DBF0E740C937}" type="slidenum">
              <a:rPr lang="en-US" smtClean="0"/>
              <a:t>42</a:t>
            </a:fld>
            <a:endParaRPr lang="en-US"/>
          </a:p>
        </p:txBody>
      </p:sp>
    </p:spTree>
    <p:extLst>
      <p:ext uri="{BB962C8B-B14F-4D97-AF65-F5344CB8AC3E}">
        <p14:creationId xmlns:p14="http://schemas.microsoft.com/office/powerpoint/2010/main" val="1527794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latin typeface="Arial Narrow" panose="020B0606020202030204" pitchFamily="34" charset="0"/>
              </a:rPr>
              <a:t>So, Tom I think goodness and the objective reality or not of goodness is something that you've been concerned by throughout your playwriting career what was it particularly that fired this play?”</a:t>
            </a:r>
            <a:endParaRPr lang="en-US"/>
          </a:p>
        </p:txBody>
      </p:sp>
      <p:sp>
        <p:nvSpPr>
          <p:cNvPr id="4" name="Slide Number Placeholder 3"/>
          <p:cNvSpPr>
            <a:spLocks noGrp="1"/>
          </p:cNvSpPr>
          <p:nvPr>
            <p:ph type="sldNum" sz="quarter" idx="5"/>
          </p:nvPr>
        </p:nvSpPr>
        <p:spPr/>
        <p:txBody>
          <a:bodyPr/>
          <a:lstStyle/>
          <a:p>
            <a:fld id="{71FADC6F-A0E3-4912-9B87-DBF0E740C937}" type="slidenum">
              <a:rPr lang="en-US" smtClean="0"/>
              <a:t>44</a:t>
            </a:fld>
            <a:endParaRPr lang="en-US"/>
          </a:p>
        </p:txBody>
      </p:sp>
    </p:spTree>
    <p:extLst>
      <p:ext uri="{BB962C8B-B14F-4D97-AF65-F5344CB8AC3E}">
        <p14:creationId xmlns:p14="http://schemas.microsoft.com/office/powerpoint/2010/main" val="2207437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Narrow" panose="020B0606020202030204" pitchFamily="34" charset="0"/>
              </a:rPr>
              <a:t>[NB There are arguments that chimpanzees, etc. exhibit altruism]</a:t>
            </a:r>
            <a:endParaRPr lang="en-US" dirty="0"/>
          </a:p>
        </p:txBody>
      </p:sp>
      <p:sp>
        <p:nvSpPr>
          <p:cNvPr id="4" name="Slide Number Placeholder 3"/>
          <p:cNvSpPr>
            <a:spLocks noGrp="1"/>
          </p:cNvSpPr>
          <p:nvPr>
            <p:ph type="sldNum" sz="quarter" idx="5"/>
          </p:nvPr>
        </p:nvSpPr>
        <p:spPr/>
        <p:txBody>
          <a:bodyPr/>
          <a:lstStyle/>
          <a:p>
            <a:fld id="{71FADC6F-A0E3-4912-9B87-DBF0E740C937}" type="slidenum">
              <a:rPr lang="en-US" smtClean="0"/>
              <a:t>48</a:t>
            </a:fld>
            <a:endParaRPr lang="en-US"/>
          </a:p>
        </p:txBody>
      </p:sp>
    </p:spTree>
    <p:extLst>
      <p:ext uri="{BB962C8B-B14F-4D97-AF65-F5344CB8AC3E}">
        <p14:creationId xmlns:p14="http://schemas.microsoft.com/office/powerpoint/2010/main" val="180250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 The Mathematical Heart of Tom Stoppard</a:t>
            </a:r>
            <a:endParaRPr lang="en-US"/>
          </a:p>
          <a:p>
            <a:r>
              <a:rPr lang="en-US">
                <a:solidFill>
                  <a:srgbClr val="3262A4"/>
                </a:solidFill>
                <a:hlinkClick r:id="rId3"/>
              </a:rPr>
              <a:t>Stephen Abbott</a:t>
            </a:r>
            <a:endParaRPr lang="en-US"/>
          </a:p>
          <a:p>
            <a:r>
              <a:rPr lang="en-US">
                <a:solidFill>
                  <a:srgbClr val="3262A4"/>
                </a:solidFill>
                <a:hlinkClick r:id="rId4"/>
              </a:rPr>
              <a:t>Modern Drama</a:t>
            </a:r>
            <a:endParaRPr lang="en-US"/>
          </a:p>
          <a:p>
            <a:r>
              <a:rPr lang="en-US">
                <a:solidFill>
                  <a:srgbClr val="3262A4"/>
                </a:solidFill>
                <a:hlinkClick r:id="rId5"/>
              </a:rPr>
              <a:t>University of Toronto Press</a:t>
            </a:r>
            <a:endParaRPr lang="en-US"/>
          </a:p>
          <a:p>
            <a:r>
              <a:rPr lang="en-US">
                <a:solidFill>
                  <a:srgbClr val="3262A4"/>
                </a:solidFill>
                <a:hlinkClick r:id="rId6"/>
              </a:rPr>
              <a:t>Volume 67, Number 1, March 2024</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71FADC6F-A0E3-4912-9B87-DBF0E740C937}" type="slidenum">
              <a:t>56</a:t>
            </a:fld>
            <a:endParaRPr lang="en-US"/>
          </a:p>
        </p:txBody>
      </p:sp>
    </p:spTree>
    <p:extLst>
      <p:ext uri="{BB962C8B-B14F-4D97-AF65-F5344CB8AC3E}">
        <p14:creationId xmlns:p14="http://schemas.microsoft.com/office/powerpoint/2010/main" val="3402192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Narrow" panose="020B0606020202030204" pitchFamily="34" charset="0"/>
              </a:rPr>
              <a:t>It is worth being alert in the play  to how  to how intricately constructed it is I don't think I've ever worked on a more intricately constructed play or one in which the ideas keep finding themselves embodied in the action  and I think it's the it's one of the reasons for writing plays and one of the reasons for seeing them. You could think about what Tom has been thinking about here for the last half hour by reading the books that Tom has read but you can't experience them  as fully humanized  anywhere as well as you can I guess in the theater in in a play like this I mean your plays are packed full of ideas but it does strike me that you have got very involved in the characters and the action of this play.” </a:t>
            </a:r>
          </a:p>
          <a:p>
            <a:endParaRPr lang="en-US" dirty="0"/>
          </a:p>
        </p:txBody>
      </p:sp>
      <p:sp>
        <p:nvSpPr>
          <p:cNvPr id="4" name="Slide Number Placeholder 3"/>
          <p:cNvSpPr>
            <a:spLocks noGrp="1"/>
          </p:cNvSpPr>
          <p:nvPr>
            <p:ph type="sldNum" sz="quarter" idx="5"/>
          </p:nvPr>
        </p:nvSpPr>
        <p:spPr/>
        <p:txBody>
          <a:bodyPr/>
          <a:lstStyle/>
          <a:p>
            <a:fld id="{71FADC6F-A0E3-4912-9B87-DBF0E740C937}" type="slidenum">
              <a:rPr lang="en-US" smtClean="0"/>
              <a:t>62</a:t>
            </a:fld>
            <a:endParaRPr lang="en-US"/>
          </a:p>
        </p:txBody>
      </p:sp>
    </p:spTree>
    <p:extLst>
      <p:ext uri="{BB962C8B-B14F-4D97-AF65-F5344CB8AC3E}">
        <p14:creationId xmlns:p14="http://schemas.microsoft.com/office/powerpoint/2010/main" val="4293301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way shadows fall across the canvas creates a sense of depth and realism, whilst adding to the drama. Rembrandt carefully studied how light struck surfaces and used that understanding to shape both mood and composition. We can apply this by using light to organise the composition, letting the less important details fall into darkness. Working in monochrome or with a limited palette, as Rembrandt often did, can help train the eye to prioritize value over color. This is important, since value is generally more fundamental to the success of a painting. We can begin by blocking in large shadow shapes first, then gradually build up the midtones and details. This structured approach strengthens the clarity and emotional coherence of our work.</a:t>
            </a:r>
            <a:endParaRPr lang="en-US"/>
          </a:p>
        </p:txBody>
      </p:sp>
      <p:sp>
        <p:nvSpPr>
          <p:cNvPr id="4" name="Slide Number Placeholder 3"/>
          <p:cNvSpPr>
            <a:spLocks noGrp="1"/>
          </p:cNvSpPr>
          <p:nvPr>
            <p:ph type="sldNum" sz="quarter" idx="5"/>
          </p:nvPr>
        </p:nvSpPr>
        <p:spPr/>
        <p:txBody>
          <a:bodyPr/>
          <a:lstStyle/>
          <a:p>
            <a:fld id="{71FADC6F-A0E3-4912-9B87-DBF0E740C937}" type="slidenum">
              <a:rPr lang="en-US" smtClean="0"/>
              <a:t>64</a:t>
            </a:fld>
            <a:endParaRPr lang="en-US"/>
          </a:p>
        </p:txBody>
      </p:sp>
    </p:spTree>
    <p:extLst>
      <p:ext uri="{BB962C8B-B14F-4D97-AF65-F5344CB8AC3E}">
        <p14:creationId xmlns:p14="http://schemas.microsoft.com/office/powerpoint/2010/main" val="2319357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9A80D3-2272-ED0F-EBF4-34428557569F}"/>
              </a:ext>
            </a:extLst>
          </p:cNvPr>
          <p:cNvSpPr/>
          <p:nvPr/>
        </p:nvSpPr>
        <p:spPr>
          <a:xfrm>
            <a:off x="-1" y="0"/>
            <a:ext cx="1219200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1F71E75-F7A2-7C1F-EF86-C5186E904883}"/>
              </a:ext>
            </a:extLst>
          </p:cNvPr>
          <p:cNvSpPr/>
          <p:nvPr/>
        </p:nvSpPr>
        <p:spPr>
          <a:xfrm>
            <a:off x="-4262" y="0"/>
            <a:ext cx="7547339" cy="6858002"/>
          </a:xfrm>
          <a:prstGeom prst="rect">
            <a:avLst/>
          </a:prstGeom>
          <a:gradFill>
            <a:gsLst>
              <a:gs pos="6000">
                <a:schemeClr val="accent5"/>
              </a:gs>
              <a:gs pos="100000">
                <a:schemeClr val="accent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AB4E0A7-C9D3-8408-2EE0-E46AF38E815F}"/>
              </a:ext>
            </a:extLst>
          </p:cNvPr>
          <p:cNvSpPr/>
          <p:nvPr/>
        </p:nvSpPr>
        <p:spPr>
          <a:xfrm rot="10800000">
            <a:off x="-4285" y="-3"/>
            <a:ext cx="7547361" cy="6857999"/>
          </a:xfrm>
          <a:prstGeom prst="rect">
            <a:avLst/>
          </a:prstGeom>
          <a:gradFill>
            <a:gsLst>
              <a:gs pos="43000">
                <a:schemeClr val="accent2">
                  <a:alpha val="0"/>
                </a:schemeClr>
              </a:gs>
              <a:gs pos="100000">
                <a:schemeClr val="accent2">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373CB42-010B-9ABE-75EF-F502B4A9F42C}"/>
              </a:ext>
            </a:extLst>
          </p:cNvPr>
          <p:cNvSpPr/>
          <p:nvPr/>
        </p:nvSpPr>
        <p:spPr>
          <a:xfrm rot="16200000">
            <a:off x="1156173" y="-1160457"/>
            <a:ext cx="5226425" cy="7547338"/>
          </a:xfrm>
          <a:prstGeom prst="rect">
            <a:avLst/>
          </a:prstGeom>
          <a:gradFill>
            <a:gsLst>
              <a:gs pos="50000">
                <a:schemeClr val="accent5">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8" y="502920"/>
            <a:ext cx="5852160" cy="2953512"/>
          </a:xfrm>
        </p:spPr>
        <p:txBody>
          <a:bodyPr vert="horz" lIns="91440" tIns="45720" rIns="91440" bIns="45720" rtlCol="0" anchor="t">
            <a:normAutofit/>
          </a:bodyPr>
          <a:lstStyle>
            <a:lvl1pPr>
              <a:defRPr lang="en-US" sz="5400" dirty="0">
                <a:solidFill>
                  <a:schemeClr val="bg1"/>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8" y="4544568"/>
            <a:ext cx="4681728" cy="1591056"/>
          </a:xfrm>
        </p:spPr>
        <p:txBody>
          <a:bodyPr vert="horz" lIns="91440" tIns="45720" rIns="91440" bIns="45720" rtlCol="0" anchor="ctr">
            <a:normAutofit/>
          </a:bodyPr>
          <a:lstStyle>
            <a:lvl1pPr marL="0" indent="0">
              <a:buNone/>
              <a:defRPr lang="en-US" sz="2000" dirty="0">
                <a:solidFill>
                  <a:schemeClr val="bg1"/>
                </a:solidFill>
              </a:defRPr>
            </a:lvl1pPr>
          </a:lstStyle>
          <a:p>
            <a:pPr lvl="0"/>
            <a:r>
              <a:rPr lang="en-US"/>
              <a:t>Click to edit Master subtitle style</a:t>
            </a:r>
          </a:p>
        </p:txBody>
      </p:sp>
      <p:sp>
        <p:nvSpPr>
          <p:cNvPr id="11" name="Footer Placeholder 10">
            <a:extLst>
              <a:ext uri="{FF2B5EF4-FFF2-40B4-BE49-F238E27FC236}">
                <a16:creationId xmlns:a16="http://schemas.microsoft.com/office/drawing/2014/main" id="{F98245A6-7E39-43E3-BB93-77F622756065}"/>
              </a:ext>
            </a:extLst>
          </p:cNvPr>
          <p:cNvSpPr>
            <a:spLocks noGrp="1"/>
          </p:cNvSpPr>
          <p:nvPr>
            <p:ph type="ftr" sz="quarter" idx="15"/>
          </p:nvPr>
        </p:nvSpPr>
        <p:spPr/>
        <p:txBody>
          <a:bodyPr/>
          <a:lstStyle>
            <a:lvl1pPr>
              <a:defRPr>
                <a:solidFill>
                  <a:schemeClr val="bg1"/>
                </a:solidFill>
              </a:defRPr>
            </a:lvl1pPr>
          </a:lstStyle>
          <a:p>
            <a:r>
              <a:rPr lang="en-US"/>
              <a:t>Sample Footer Text</a:t>
            </a:r>
          </a:p>
        </p:txBody>
      </p:sp>
      <p:sp>
        <p:nvSpPr>
          <p:cNvPr id="10" name="Date Placeholder 9">
            <a:extLst>
              <a:ext uri="{FF2B5EF4-FFF2-40B4-BE49-F238E27FC236}">
                <a16:creationId xmlns:a16="http://schemas.microsoft.com/office/drawing/2014/main" id="{00431E1F-9861-6E9A-6FDA-9450A0A9109C}"/>
              </a:ext>
            </a:extLst>
          </p:cNvPr>
          <p:cNvSpPr>
            <a:spLocks noGrp="1"/>
          </p:cNvSpPr>
          <p:nvPr>
            <p:ph type="dt" sz="half" idx="14"/>
          </p:nvPr>
        </p:nvSpPr>
        <p:spPr>
          <a:xfrm>
            <a:off x="4617720" y="6318504"/>
            <a:ext cx="2153412" cy="365760"/>
          </a:xfrm>
        </p:spPr>
        <p:txBody>
          <a:bodyPr/>
          <a:lstStyle>
            <a:lvl1pPr>
              <a:defRPr>
                <a:solidFill>
                  <a:schemeClr val="bg1"/>
                </a:solidFill>
              </a:defRPr>
            </a:lvl1pPr>
          </a:lstStyle>
          <a:p>
            <a:fld id="{D29CF56E-D922-4450-9794-8B0E1451F6EB}" type="datetime1">
              <a:rPr lang="en-US" smtClean="0"/>
              <a:t>10/28/2025</a:t>
            </a:fld>
            <a:endParaRPr lang="en-US"/>
          </a:p>
        </p:txBody>
      </p:sp>
      <p:sp>
        <p:nvSpPr>
          <p:cNvPr id="12" name="Slide Number Placeholder 11">
            <a:extLst>
              <a:ext uri="{FF2B5EF4-FFF2-40B4-BE49-F238E27FC236}">
                <a16:creationId xmlns:a16="http://schemas.microsoft.com/office/drawing/2014/main" id="{43C4D8A9-0078-62DC-A293-9B6083ED649D}"/>
              </a:ext>
            </a:extLst>
          </p:cNvPr>
          <p:cNvSpPr>
            <a:spLocks noGrp="1"/>
          </p:cNvSpPr>
          <p:nvPr>
            <p:ph type="sldNum" sz="quarter" idx="16"/>
          </p:nvPr>
        </p:nvSpPr>
        <p:spPr>
          <a:xfrm>
            <a:off x="6688836" y="6318504"/>
            <a:ext cx="493776" cy="365760"/>
          </a:xfrm>
        </p:spPr>
        <p:txBody>
          <a:bodyPr/>
          <a:lstStyle>
            <a:lvl1pPr>
              <a:defRPr>
                <a:solidFill>
                  <a:schemeClr val="bg1"/>
                </a:solidFill>
              </a:defRPr>
            </a:lvl1pPr>
          </a:lstStyle>
          <a:p>
            <a:fld id="{CC057153-B650-4DEB-B370-79DDCFDCE934}" type="slidenum">
              <a:rPr lang="en-US" smtClean="0"/>
              <a:pPr/>
              <a:t>‹#›</a:t>
            </a:fld>
            <a:endParaRPr lang="en-US"/>
          </a:p>
        </p:txBody>
      </p:sp>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7534656" y="0"/>
            <a:ext cx="4654296" cy="6858000"/>
          </a:xfrm>
          <a:blipFill dpi="0" rotWithShape="1">
            <a:blip r:embed="rId2">
              <a:alphaModFix amt="70000"/>
            </a:blip>
            <a:srcRect/>
            <a:stretch>
              <a:fillRect/>
            </a:stretch>
          </a:blipFill>
        </p:spPr>
        <p:txBody>
          <a:bodyPr/>
          <a:lstStyle>
            <a:lvl1pPr marL="0" indent="0">
              <a:buNone/>
              <a:defRPr/>
            </a:lvl1pPr>
          </a:lstStyle>
          <a:p>
            <a:r>
              <a:rPr lang="en-US"/>
              <a:t>.</a:t>
            </a:r>
          </a:p>
        </p:txBody>
      </p:sp>
    </p:spTree>
    <p:extLst>
      <p:ext uri="{BB962C8B-B14F-4D97-AF65-F5344CB8AC3E}">
        <p14:creationId xmlns:p14="http://schemas.microsoft.com/office/powerpoint/2010/main" val="211323121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F65FF0-EE88-E48A-1552-AF2B228EADC6}"/>
              </a:ext>
            </a:extLst>
          </p:cNvPr>
          <p:cNvSpPr/>
          <p:nvPr/>
        </p:nvSpPr>
        <p:spPr>
          <a:xfrm>
            <a:off x="0"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D93006-CD9A-ACB8-4DFF-755585BD51C6}"/>
              </a:ext>
            </a:extLst>
          </p:cNvPr>
          <p:cNvSpPr/>
          <p:nvPr/>
        </p:nvSpPr>
        <p:spPr>
          <a:xfrm rot="5400000" flipH="1" flipV="1">
            <a:off x="2662822" y="-2671180"/>
            <a:ext cx="6866356" cy="12192001"/>
          </a:xfrm>
          <a:prstGeom prst="rect">
            <a:avLst/>
          </a:prstGeom>
          <a:gradFill>
            <a:gsLst>
              <a:gs pos="13000">
                <a:schemeClr val="accent2"/>
              </a:gs>
              <a:gs pos="100000">
                <a:schemeClr val="accent5"/>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a:extLst>
              <a:ext uri="{FF2B5EF4-FFF2-40B4-BE49-F238E27FC236}">
                <a16:creationId xmlns:a16="http://schemas.microsoft.com/office/drawing/2014/main" id="{3B71B6E1-2B98-87C0-C97D-DC19E754324D}"/>
              </a:ext>
            </a:extLst>
          </p:cNvPr>
          <p:cNvSpPr/>
          <p:nvPr/>
        </p:nvSpPr>
        <p:spPr>
          <a:xfrm rot="16200000" flipH="1" flipV="1">
            <a:off x="2144989" y="-2153344"/>
            <a:ext cx="5473326" cy="9763303"/>
          </a:xfrm>
          <a:prstGeom prst="rect">
            <a:avLst/>
          </a:prstGeom>
          <a:gradFill flip="none" rotWithShape="1">
            <a:gsLst>
              <a:gs pos="0">
                <a:schemeClr val="accent5">
                  <a:lumMod val="75000"/>
                  <a:alpha val="68000"/>
                </a:schemeClr>
              </a:gs>
              <a:gs pos="45000">
                <a:schemeClr val="accent5">
                  <a:lumMod val="60000"/>
                  <a:lumOff val="40000"/>
                  <a:alpha val="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A35B8330-0A40-6340-3205-86A38459537F}"/>
              </a:ext>
            </a:extLst>
          </p:cNvPr>
          <p:cNvSpPr/>
          <p:nvPr/>
        </p:nvSpPr>
        <p:spPr>
          <a:xfrm flipV="1">
            <a:off x="1031672" y="2962966"/>
            <a:ext cx="11160328" cy="3895034"/>
          </a:xfrm>
          <a:prstGeom prst="rect">
            <a:avLst/>
          </a:prstGeom>
          <a:gradFill>
            <a:gsLst>
              <a:gs pos="0">
                <a:schemeClr val="accent5">
                  <a:lumMod val="75000"/>
                </a:schemeClr>
              </a:gs>
              <a:gs pos="42000">
                <a:schemeClr val="accent5">
                  <a:alpha val="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DA413373-13C5-71D9-C45A-699B0F451355}"/>
              </a:ext>
              <a:ext uri="{C183D7F6-B498-43B3-948B-1728B52AA6E4}">
                <adec:decorative xmlns:adec="http://schemas.microsoft.com/office/drawing/2017/decorative" val="1"/>
              </a:ext>
            </a:extLst>
          </p:cNvPr>
          <p:cNvSpPr/>
          <p:nvPr/>
        </p:nvSpPr>
        <p:spPr>
          <a:xfrm rot="5400000" flipH="1" flipV="1">
            <a:off x="1233479" y="361145"/>
            <a:ext cx="5263375" cy="7730333"/>
          </a:xfrm>
          <a:prstGeom prst="rect">
            <a:avLst/>
          </a:prstGeom>
          <a:gradFill flip="none" rotWithShape="1">
            <a:gsLst>
              <a:gs pos="8000">
                <a:schemeClr val="accent2">
                  <a:lumMod val="75000"/>
                </a:schemeClr>
              </a:gs>
              <a:gs pos="50000">
                <a:schemeClr val="accent2">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FFFFFF"/>
              </a:solidFill>
            </a:endParaRPr>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612648" y="2093976"/>
            <a:ext cx="6528816" cy="4178808"/>
          </a:xfrm>
        </p:spPr>
        <p:txBody>
          <a:bodyPr vert="horz" lIns="91440" tIns="45720" rIns="91440" bIns="45720" rtlCol="0" anchor="b">
            <a:normAutofit/>
          </a:bodyPr>
          <a:lstStyle>
            <a:lvl1pPr>
              <a:defRPr lang="en-US" sz="6600" dirty="0">
                <a:solidFill>
                  <a:schemeClr val="bg1"/>
                </a:solidFill>
              </a:defRPr>
            </a:lvl1pPr>
          </a:lstStyle>
          <a:p>
            <a:pPr lvl="0"/>
            <a:r>
              <a:rPr lang="en-US"/>
              <a:t>Click to edit Master title style</a:t>
            </a:r>
          </a:p>
        </p:txBody>
      </p:sp>
      <p:sp>
        <p:nvSpPr>
          <p:cNvPr id="15" name="Footer Placeholder 14">
            <a:extLst>
              <a:ext uri="{FF2B5EF4-FFF2-40B4-BE49-F238E27FC236}">
                <a16:creationId xmlns:a16="http://schemas.microsoft.com/office/drawing/2014/main" id="{C3B3753E-6E60-F731-58BF-7C4D0497E939}"/>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4" name="Date Placeholder 13">
            <a:extLst>
              <a:ext uri="{FF2B5EF4-FFF2-40B4-BE49-F238E27FC236}">
                <a16:creationId xmlns:a16="http://schemas.microsoft.com/office/drawing/2014/main" id="{08CEB89B-6066-557A-EBEC-18307AC240FE}"/>
              </a:ext>
            </a:extLst>
          </p:cNvPr>
          <p:cNvSpPr>
            <a:spLocks noGrp="1"/>
          </p:cNvSpPr>
          <p:nvPr>
            <p:ph type="dt" sz="half" idx="10"/>
          </p:nvPr>
        </p:nvSpPr>
        <p:spPr/>
        <p:txBody>
          <a:bodyPr/>
          <a:lstStyle>
            <a:lvl1pPr>
              <a:defRPr>
                <a:solidFill>
                  <a:schemeClr val="bg1"/>
                </a:solidFill>
              </a:defRPr>
            </a:lvl1pPr>
          </a:lstStyle>
          <a:p>
            <a:fld id="{9C5C1F80-0989-4135-BEC0-53996BCA1D73}" type="datetime1">
              <a:rPr lang="en-US" smtClean="0"/>
              <a:t>10/28/2025</a:t>
            </a:fld>
            <a:endParaRPr lang="en-US"/>
          </a:p>
        </p:txBody>
      </p:sp>
      <p:sp>
        <p:nvSpPr>
          <p:cNvPr id="16" name="Slide Number Placeholder 15">
            <a:extLst>
              <a:ext uri="{FF2B5EF4-FFF2-40B4-BE49-F238E27FC236}">
                <a16:creationId xmlns:a16="http://schemas.microsoft.com/office/drawing/2014/main" id="{C2114D5C-BE8D-24C7-4A79-C0C28376AA5F}"/>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95341686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F4C684-CDD4-5CA8-12DC-BB0C4BFE21EA}"/>
              </a:ext>
              <a:ext uri="{C183D7F6-B498-43B3-948B-1728B52AA6E4}">
                <adec:decorative xmlns:adec="http://schemas.microsoft.com/office/drawing/2017/decorative" val="1"/>
              </a:ext>
            </a:extLst>
          </p:cNvPr>
          <p:cNvGrpSpPr/>
          <p:nvPr/>
        </p:nvGrpSpPr>
        <p:grpSpPr>
          <a:xfrm>
            <a:off x="0" y="-4329"/>
            <a:ext cx="5056093" cy="6869586"/>
            <a:chOff x="5171844" y="-11586"/>
            <a:chExt cx="7020159" cy="6869586"/>
          </a:xfrm>
        </p:grpSpPr>
        <p:sp>
          <p:nvSpPr>
            <p:cNvPr id="4" name="Rectangle 3">
              <a:extLst>
                <a:ext uri="{FF2B5EF4-FFF2-40B4-BE49-F238E27FC236}">
                  <a16:creationId xmlns:a16="http://schemas.microsoft.com/office/drawing/2014/main" id="{F6ECDBF0-A1F0-37B6-C87A-8687287F7950}"/>
                </a:ext>
              </a:extLst>
            </p:cNvPr>
            <p:cNvSpPr/>
            <p:nvPr/>
          </p:nvSpPr>
          <p:spPr>
            <a:xfrm>
              <a:off x="5171848" y="-11580"/>
              <a:ext cx="7020152"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60F90E0-14F7-6838-2C0A-149459C1D143}"/>
                </a:ext>
              </a:extLst>
            </p:cNvPr>
            <p:cNvSpPr/>
            <p:nvPr/>
          </p:nvSpPr>
          <p:spPr>
            <a:xfrm rot="10800000">
              <a:off x="6351336" y="876304"/>
              <a:ext cx="5840664" cy="5981696"/>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7578B55F-B3C4-0B70-7EAE-5FBFD3308543}"/>
                </a:ext>
              </a:extLst>
            </p:cNvPr>
            <p:cNvSpPr/>
            <p:nvPr/>
          </p:nvSpPr>
          <p:spPr>
            <a:xfrm>
              <a:off x="5171844" y="-11586"/>
              <a:ext cx="5171848" cy="6869586"/>
            </a:xfrm>
            <a:prstGeom prst="rect">
              <a:avLst/>
            </a:prstGeom>
            <a:gradFill flip="none" rotWithShape="1">
              <a:gsLst>
                <a:gs pos="3000">
                  <a:schemeClr val="accent2">
                    <a:alpha val="70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FFBDE35-AEB9-6AFE-BC7A-79FEFBB51D0A}"/>
                </a:ext>
              </a:extLst>
            </p:cNvPr>
            <p:cNvSpPr/>
            <p:nvPr/>
          </p:nvSpPr>
          <p:spPr>
            <a:xfrm rot="16200000">
              <a:off x="6042356" y="708353"/>
              <a:ext cx="6869583" cy="5429710"/>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58368" y="2103120"/>
            <a:ext cx="3666744" cy="2624328"/>
          </a:xfrm>
          <a:noFill/>
        </p:spPr>
        <p:txBody>
          <a:bodyPr anchor="ctr">
            <a:normAutofit/>
          </a:bodyPr>
          <a:lstStyle>
            <a:lvl1pPr algn="ctr">
              <a:defRPr sz="4800">
                <a:solidFill>
                  <a:schemeClr val="bg1"/>
                </a:solidFill>
              </a:defRPr>
            </a:lvl1pPr>
          </a:lstStyle>
          <a:p>
            <a:r>
              <a:rPr lang="en-US"/>
              <a:t>Click to edit Master title style</a:t>
            </a:r>
          </a:p>
        </p:txBody>
      </p:sp>
      <p:sp>
        <p:nvSpPr>
          <p:cNvPr id="8" name="Footer Placeholder 7">
            <a:extLst>
              <a:ext uri="{FF2B5EF4-FFF2-40B4-BE49-F238E27FC236}">
                <a16:creationId xmlns:a16="http://schemas.microsoft.com/office/drawing/2014/main" id="{19E554EC-D104-642A-5E42-E4CFB243523F}"/>
              </a:ext>
            </a:extLst>
          </p:cNvPr>
          <p:cNvSpPr>
            <a:spLocks noGrp="1"/>
          </p:cNvSpPr>
          <p:nvPr>
            <p:ph type="ftr" sz="quarter" idx="15"/>
          </p:nvPr>
        </p:nvSpPr>
        <p:spPr/>
        <p:txBody>
          <a:bodyPr/>
          <a:lstStyle>
            <a:lvl1pPr>
              <a:defRPr>
                <a:solidFill>
                  <a:schemeClr val="bg1"/>
                </a:solidFill>
              </a:defRPr>
            </a:lvl1pPr>
          </a:lstStyle>
          <a:p>
            <a:pPr algn="l"/>
            <a:r>
              <a:rPr lang="en-US"/>
              <a:t>Sample Footer Text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057702" y="877824"/>
            <a:ext cx="5509458" cy="5102352"/>
          </a:xfrm>
        </p:spPr>
        <p:txBody>
          <a:bodyPr vert="horz" lIns="91440" tIns="45720" rIns="91440" bIns="45720" rtlCol="0" anchor="ctr">
            <a:noAutofit/>
          </a:bodyPr>
          <a:lstStyle>
            <a:lvl1pPr marL="457200" indent="-457200">
              <a:buFont typeface="+mj-lt"/>
              <a:buAutoNum type="arabicPeriod"/>
              <a:defRPr lang="en-US" sz="2000" dirty="0">
                <a:latin typeface="Arial Narrow" panose="020B0606020202030204" pitchFamily="34" charset="0"/>
              </a:defRPr>
            </a:lvl1pPr>
            <a:lvl2pPr marL="571500" indent="-342900">
              <a:buFont typeface="+mj-lt"/>
              <a:buAutoNum type="arabicPeriod"/>
              <a:defRPr lang="en-US" sz="1800" dirty="0">
                <a:latin typeface="Arial Narrow" panose="020B0606020202030204" pitchFamily="34" charset="0"/>
              </a:defRPr>
            </a:lvl2pPr>
            <a:lvl3pPr marL="800100" indent="-342900">
              <a:buFont typeface="+mj-lt"/>
              <a:buAutoNum type="arabicPeriod"/>
              <a:defRPr lang="en-US" sz="1600" dirty="0">
                <a:latin typeface="Arial Narrow" panose="020B0606020202030204" pitchFamily="34" charset="0"/>
              </a:defRPr>
            </a:lvl3pPr>
            <a:lvl4pPr>
              <a:buFont typeface="+mj-lt"/>
              <a:buAutoNum type="arabicPeriod"/>
              <a:defRPr lang="en-US" sz="1400" dirty="0">
                <a:latin typeface="Arial Narrow" panose="020B0606020202030204" pitchFamily="34" charset="0"/>
              </a:defRPr>
            </a:lvl4pPr>
            <a:lvl5pPr>
              <a:buFont typeface="+mj-lt"/>
              <a:buAutoNum type="arabicPeriod"/>
              <a:defRPr lang="en-US" sz="1400" dirty="0">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3B19A28-AC79-CF20-C703-D6B27C01698A}"/>
              </a:ext>
            </a:extLst>
          </p:cNvPr>
          <p:cNvSpPr>
            <a:spLocks noGrp="1"/>
          </p:cNvSpPr>
          <p:nvPr>
            <p:ph type="dt" sz="half" idx="14"/>
          </p:nvPr>
        </p:nvSpPr>
        <p:spPr/>
        <p:txBody>
          <a:bodyPr/>
          <a:lstStyle/>
          <a:p>
            <a:fld id="{2B346B3B-D23C-46FC-82B4-EC936862EBB6}" type="datetime1">
              <a:rPr lang="en-US" smtClean="0"/>
              <a:t>10/28/2025</a:t>
            </a:fld>
            <a:endParaRPr lang="en-US"/>
          </a:p>
        </p:txBody>
      </p:sp>
      <p:sp>
        <p:nvSpPr>
          <p:cNvPr id="9" name="Slide Number Placeholder 8">
            <a:extLst>
              <a:ext uri="{FF2B5EF4-FFF2-40B4-BE49-F238E27FC236}">
                <a16:creationId xmlns:a16="http://schemas.microsoft.com/office/drawing/2014/main" id="{47E23A16-5291-F71A-D460-81EE611EA8B8}"/>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62749478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hoto">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BA5514-C4EC-5772-F451-90A91C385D21}"/>
              </a:ext>
              <a:ext uri="{C183D7F6-B498-43B3-948B-1728B52AA6E4}">
                <adec:decorative xmlns:adec="http://schemas.microsoft.com/office/drawing/2017/decorative" val="1"/>
              </a:ext>
            </a:extLst>
          </p:cNvPr>
          <p:cNvGrpSpPr/>
          <p:nvPr/>
        </p:nvGrpSpPr>
        <p:grpSpPr>
          <a:xfrm>
            <a:off x="0" y="0"/>
            <a:ext cx="123362" cy="6858000"/>
            <a:chOff x="12068638" y="0"/>
            <a:chExt cx="123362" cy="6858000"/>
          </a:xfrm>
        </p:grpSpPr>
        <p:sp>
          <p:nvSpPr>
            <p:cNvPr id="4" name="Rectangle 3">
              <a:extLst>
                <a:ext uri="{FF2B5EF4-FFF2-40B4-BE49-F238E27FC236}">
                  <a16:creationId xmlns:a16="http://schemas.microsoft.com/office/drawing/2014/main" id="{1C95E155-D254-47EB-52CD-C66E0A29E9AB}"/>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5" name="Rectangle 4">
              <a:extLst>
                <a:ext uri="{FF2B5EF4-FFF2-40B4-BE49-F238E27FC236}">
                  <a16:creationId xmlns:a16="http://schemas.microsoft.com/office/drawing/2014/main" id="{B947EE6D-F09F-E804-C40C-AB228BDE8E64}"/>
                </a:ext>
              </a:extLst>
            </p:cNvPr>
            <p:cNvSpPr/>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gr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272783" y="722376"/>
            <a:ext cx="5138927" cy="1581912"/>
          </a:xfrm>
        </p:spPr>
        <p:txBody>
          <a:bodyPr vert="horz" lIns="91440" tIns="45720" rIns="91440" bIns="45720" rtlCol="0" anchor="b">
            <a:normAutofit/>
          </a:bodyPr>
          <a:lstStyle>
            <a:lvl1pPr>
              <a:defRPr lang="en-US" sz="6000" dirty="0">
                <a:gradFill>
                  <a:gsLst>
                    <a:gs pos="0">
                      <a:schemeClr val="accent2"/>
                    </a:gs>
                    <a:gs pos="100000">
                      <a:schemeClr val="accent5"/>
                    </a:gs>
                  </a:gsLst>
                  <a:lin ang="12000000" scaled="0"/>
                </a:gradFill>
              </a:defRPr>
            </a:lvl1pPr>
          </a:lstStyle>
          <a:p>
            <a:pPr lvl="0"/>
            <a:r>
              <a:rPr lang="en-US"/>
              <a:t>Click to edit Master title style</a:t>
            </a:r>
          </a:p>
        </p:txBody>
      </p:sp>
      <p:sp>
        <p:nvSpPr>
          <p:cNvPr id="11" name="Picture Placeholder 10">
            <a:extLst>
              <a:ext uri="{FF2B5EF4-FFF2-40B4-BE49-F238E27FC236}">
                <a16:creationId xmlns:a16="http://schemas.microsoft.com/office/drawing/2014/main" id="{630EF3B0-9D02-EBD8-2D14-79BF34534AA1}"/>
              </a:ext>
            </a:extLst>
          </p:cNvPr>
          <p:cNvSpPr>
            <a:spLocks noGrp="1"/>
          </p:cNvSpPr>
          <p:nvPr>
            <p:ph type="pic" sz="quarter" idx="17" hasCustomPrompt="1"/>
          </p:nvPr>
        </p:nvSpPr>
        <p:spPr>
          <a:xfrm>
            <a:off x="119307" y="0"/>
            <a:ext cx="5413248" cy="6858000"/>
          </a:xfrm>
          <a:blipFill>
            <a:blip r:embed="rId2">
              <a:alphaModFix amt="70000"/>
            </a:blip>
            <a:stretch>
              <a:fillRect/>
            </a:stretch>
          </a:blipFill>
        </p:spPr>
        <p:txBody>
          <a:bodyPr/>
          <a:lstStyle>
            <a:lvl1pPr marL="0" indent="0">
              <a:buNone/>
              <a:defRPr/>
            </a:lvl1pPr>
          </a:lstStyle>
          <a:p>
            <a:r>
              <a:rPr lang="en-US"/>
              <a: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834640"/>
            <a:ext cx="5138928" cy="2999232"/>
          </a:xfrm>
        </p:spPr>
        <p:txBody>
          <a:bodyPr vert="horz" lIns="91440" tIns="45720" rIns="91440" bIns="45720" rtlCol="0" anchor="b">
            <a:noAutofit/>
          </a:bodyPr>
          <a:lstStyle>
            <a:lvl1pPr marL="457200" indent="-457200">
              <a:buFont typeface="+mj-lt"/>
              <a:buAutoNum type="arabicPeriod"/>
              <a:defRPr lang="en-US" sz="2000" dirty="0">
                <a:latin typeface="Arial Narrow" panose="020B0606020202030204" pitchFamily="34" charset="0"/>
              </a:defRPr>
            </a:lvl1pPr>
            <a:lvl2pPr marL="571500" indent="-342900">
              <a:buFont typeface="+mj-lt"/>
              <a:buAutoNum type="arabicPeriod"/>
              <a:defRPr lang="en-US" sz="1800" dirty="0">
                <a:latin typeface="Arial Narrow" panose="020B0606020202030204" pitchFamily="34" charset="0"/>
              </a:defRPr>
            </a:lvl2pPr>
            <a:lvl3pPr marL="800100" indent="-342900">
              <a:buFont typeface="+mj-lt"/>
              <a:buAutoNum type="arabicPeriod"/>
              <a:defRPr lang="en-US" sz="1600" dirty="0">
                <a:latin typeface="Arial Narrow" panose="020B0606020202030204" pitchFamily="34" charset="0"/>
              </a:defRPr>
            </a:lvl3pPr>
            <a:lvl4pPr>
              <a:buFont typeface="+mj-lt"/>
              <a:buAutoNum type="arabicPeriod"/>
              <a:defRPr lang="en-US" sz="1400" dirty="0">
                <a:latin typeface="Arial Narrow" panose="020B0606020202030204" pitchFamily="34" charset="0"/>
              </a:defRPr>
            </a:lvl4pPr>
            <a:lvl5pPr>
              <a:buFont typeface="+mj-lt"/>
              <a:buAutoNum type="arabicPeriod"/>
              <a:defRPr lang="en-US" sz="1400" dirty="0">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9E554EC-D104-642A-5E42-E4CFB243523F}"/>
              </a:ext>
            </a:extLst>
          </p:cNvPr>
          <p:cNvSpPr>
            <a:spLocks noGrp="1"/>
          </p:cNvSpPr>
          <p:nvPr>
            <p:ph type="ftr" sz="quarter" idx="15"/>
          </p:nvPr>
        </p:nvSpPr>
        <p:spPr>
          <a:xfrm>
            <a:off x="6272784" y="6318504"/>
            <a:ext cx="3569956" cy="365760"/>
          </a:xfrm>
        </p:spPr>
        <p:txBody>
          <a:bodyPr/>
          <a:lstStyle/>
          <a:p>
            <a:pPr algn="l"/>
            <a:r>
              <a:rPr lang="en-US"/>
              <a:t>Sample Footer Text</a:t>
            </a:r>
          </a:p>
        </p:txBody>
      </p:sp>
      <p:sp>
        <p:nvSpPr>
          <p:cNvPr id="6" name="Date Placeholder 5">
            <a:extLst>
              <a:ext uri="{FF2B5EF4-FFF2-40B4-BE49-F238E27FC236}">
                <a16:creationId xmlns:a16="http://schemas.microsoft.com/office/drawing/2014/main" id="{C3B19A28-AC79-CF20-C703-D6B27C01698A}"/>
              </a:ext>
            </a:extLst>
          </p:cNvPr>
          <p:cNvSpPr>
            <a:spLocks noGrp="1"/>
          </p:cNvSpPr>
          <p:nvPr>
            <p:ph type="dt" sz="half" idx="14"/>
          </p:nvPr>
        </p:nvSpPr>
        <p:spPr>
          <a:xfrm>
            <a:off x="10075652" y="6318504"/>
            <a:ext cx="1491507" cy="365760"/>
          </a:xfrm>
        </p:spPr>
        <p:txBody>
          <a:bodyPr/>
          <a:lstStyle/>
          <a:p>
            <a:fld id="{11039C6F-01AE-405F-93D2-431591D79461}" type="datetime1">
              <a:rPr lang="en-US" smtClean="0"/>
              <a:t>10/28/2025</a:t>
            </a:fld>
            <a:endParaRPr lang="en-US"/>
          </a:p>
        </p:txBody>
      </p:sp>
      <p:sp>
        <p:nvSpPr>
          <p:cNvPr id="9" name="Slide Number Placeholder 8">
            <a:extLst>
              <a:ext uri="{FF2B5EF4-FFF2-40B4-BE49-F238E27FC236}">
                <a16:creationId xmlns:a16="http://schemas.microsoft.com/office/drawing/2014/main" id="{47E23A16-5291-F71A-D460-81EE611EA8B8}"/>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06013198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E855AC-5F95-123D-E0A1-CBD75D8FD00A}"/>
              </a:ext>
              <a:ext uri="{C183D7F6-B498-43B3-948B-1728B52AA6E4}">
                <adec:decorative xmlns:adec="http://schemas.microsoft.com/office/drawing/2017/decorative" val="1"/>
              </a:ext>
            </a:extLst>
          </p:cNvPr>
          <p:cNvGrpSpPr/>
          <p:nvPr/>
        </p:nvGrpSpPr>
        <p:grpSpPr>
          <a:xfrm rot="10800000">
            <a:off x="0" y="6743026"/>
            <a:ext cx="12207200" cy="123363"/>
            <a:chOff x="-5025" y="6737718"/>
            <a:chExt cx="12207200" cy="123363"/>
          </a:xfrm>
        </p:grpSpPr>
        <p:sp>
          <p:nvSpPr>
            <p:cNvPr id="11" name="Rectangle 10">
              <a:extLst>
                <a:ext uri="{FF2B5EF4-FFF2-40B4-BE49-F238E27FC236}">
                  <a16:creationId xmlns:a16="http://schemas.microsoft.com/office/drawing/2014/main" id="{F3A6A854-7BA6-35FC-898F-37F3BC10E5DB}"/>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55EF75-521C-7F12-2397-68B6128751E8}"/>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682496" y="2222436"/>
            <a:ext cx="4160520" cy="2825496"/>
          </a:xfrm>
        </p:spPr>
        <p:txBody>
          <a:bodyPr anchor="t">
            <a:normAutofit/>
          </a:bodyPr>
          <a:lstStyle>
            <a:lvl1pPr>
              <a:defRPr sz="4000">
                <a:gradFill>
                  <a:gsLst>
                    <a:gs pos="0">
                      <a:schemeClr val="accent5"/>
                    </a:gs>
                    <a:gs pos="100000">
                      <a:schemeClr val="accent2"/>
                    </a:gs>
                  </a:gsLst>
                  <a:lin ang="13800000" scaled="0"/>
                </a:gradFill>
              </a:defRPr>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437376" y="2222436"/>
            <a:ext cx="3959352" cy="269748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F09CF825-511F-35F8-E0EC-636033ED43EE}"/>
              </a:ext>
            </a:extLst>
          </p:cNvPr>
          <p:cNvSpPr>
            <a:spLocks noGrp="1"/>
          </p:cNvSpPr>
          <p:nvPr>
            <p:ph type="ftr" sz="quarter" idx="15"/>
          </p:nvPr>
        </p:nvSpPr>
        <p:spPr/>
        <p:txBody>
          <a:bodyPr/>
          <a:lstStyle/>
          <a:p>
            <a:pPr algn="l"/>
            <a:r>
              <a:rPr lang="en-US"/>
              <a:t>Sample Footer Text</a:t>
            </a:r>
          </a:p>
        </p:txBody>
      </p:sp>
      <p:sp>
        <p:nvSpPr>
          <p:cNvPr id="13" name="Date Placeholder 12">
            <a:extLst>
              <a:ext uri="{FF2B5EF4-FFF2-40B4-BE49-F238E27FC236}">
                <a16:creationId xmlns:a16="http://schemas.microsoft.com/office/drawing/2014/main" id="{36A82C16-EB1A-4294-103B-715F071E5A35}"/>
              </a:ext>
            </a:extLst>
          </p:cNvPr>
          <p:cNvSpPr>
            <a:spLocks noGrp="1"/>
          </p:cNvSpPr>
          <p:nvPr>
            <p:ph type="dt" sz="half" idx="14"/>
          </p:nvPr>
        </p:nvSpPr>
        <p:spPr/>
        <p:txBody>
          <a:bodyPr/>
          <a:lstStyle/>
          <a:p>
            <a:fld id="{6AE82713-2685-4CB9-BD26-DD329F3C67A6}" type="datetime1">
              <a:rPr lang="en-US" smtClean="0"/>
              <a:t>10/28/2025</a:t>
            </a:fld>
            <a:endParaRPr lang="en-US"/>
          </a:p>
        </p:txBody>
      </p:sp>
      <p:sp>
        <p:nvSpPr>
          <p:cNvPr id="15" name="Slide Number Placeholder 14">
            <a:extLst>
              <a:ext uri="{FF2B5EF4-FFF2-40B4-BE49-F238E27FC236}">
                <a16:creationId xmlns:a16="http://schemas.microsoft.com/office/drawing/2014/main" id="{727EA83B-52EA-A0B8-E2E8-C9D1FE273B22}"/>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635738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74537F0-59D7-5CF5-65CE-33DFA62B3767}"/>
              </a:ext>
              <a:ext uri="{C183D7F6-B498-43B3-948B-1728B52AA6E4}">
                <adec:decorative xmlns:adec="http://schemas.microsoft.com/office/drawing/2017/decorative" val="1"/>
              </a:ext>
            </a:extLst>
          </p:cNvPr>
          <p:cNvGrpSpPr/>
          <p:nvPr/>
        </p:nvGrpSpPr>
        <p:grpSpPr>
          <a:xfrm rot="10800000">
            <a:off x="0" y="6743026"/>
            <a:ext cx="12207200" cy="123363"/>
            <a:chOff x="-5025" y="6737718"/>
            <a:chExt cx="12207200" cy="123363"/>
          </a:xfrm>
        </p:grpSpPr>
        <p:sp>
          <p:nvSpPr>
            <p:cNvPr id="11" name="Rectangle 10">
              <a:extLst>
                <a:ext uri="{FF2B5EF4-FFF2-40B4-BE49-F238E27FC236}">
                  <a16:creationId xmlns:a16="http://schemas.microsoft.com/office/drawing/2014/main" id="{C7EFD035-FCE9-275A-5EEF-94FC6583E39A}"/>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FF3E46-4915-D511-DDA5-9451667C3C81}"/>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68552" y="2048256"/>
            <a:ext cx="3813048" cy="3538728"/>
          </a:xfrm>
        </p:spPr>
        <p:txBody>
          <a:bodyPr anchor="t">
            <a:normAutofit/>
          </a:bodyPr>
          <a:lstStyle>
            <a:lvl1pPr>
              <a:defRPr sz="3200">
                <a:gradFill>
                  <a:gsLst>
                    <a:gs pos="0">
                      <a:schemeClr val="accent5"/>
                    </a:gs>
                    <a:gs pos="100000">
                      <a:schemeClr val="accent2"/>
                    </a:gs>
                  </a:gsLst>
                  <a:lin ang="13800000" scaled="0"/>
                </a:gradFill>
              </a:defRPr>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775960" y="2048256"/>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57CB2298-A12A-D380-ED4F-AD870434F233}"/>
              </a:ext>
            </a:extLst>
          </p:cNvPr>
          <p:cNvSpPr>
            <a:spLocks noGrp="1"/>
          </p:cNvSpPr>
          <p:nvPr>
            <p:ph type="ftr" sz="quarter" idx="15"/>
          </p:nvPr>
        </p:nvSpPr>
        <p:spPr/>
        <p:txBody>
          <a:bodyPr/>
          <a:lstStyle/>
          <a:p>
            <a:pPr algn="l"/>
            <a:r>
              <a:rPr lang="en-US"/>
              <a:t>Sample Footer Text</a:t>
            </a:r>
          </a:p>
        </p:txBody>
      </p:sp>
      <p:sp>
        <p:nvSpPr>
          <p:cNvPr id="3" name="Date Placeholder 2">
            <a:extLst>
              <a:ext uri="{FF2B5EF4-FFF2-40B4-BE49-F238E27FC236}">
                <a16:creationId xmlns:a16="http://schemas.microsoft.com/office/drawing/2014/main" id="{9D1F2EAD-3327-FA60-8B7F-6CBBD02C3F07}"/>
              </a:ext>
            </a:extLst>
          </p:cNvPr>
          <p:cNvSpPr>
            <a:spLocks noGrp="1"/>
          </p:cNvSpPr>
          <p:nvPr>
            <p:ph type="dt" sz="half" idx="14"/>
          </p:nvPr>
        </p:nvSpPr>
        <p:spPr/>
        <p:txBody>
          <a:bodyPr/>
          <a:lstStyle/>
          <a:p>
            <a:fld id="{957926B3-CA5D-44FB-BC2D-6B05FBB97B04}" type="datetime1">
              <a:rPr lang="en-US" smtClean="0"/>
              <a:t>10/28/2025</a:t>
            </a:fld>
            <a:endParaRPr lang="en-US"/>
          </a:p>
        </p:txBody>
      </p:sp>
      <p:sp>
        <p:nvSpPr>
          <p:cNvPr id="9" name="Slide Number Placeholder 8">
            <a:extLst>
              <a:ext uri="{FF2B5EF4-FFF2-40B4-BE49-F238E27FC236}">
                <a16:creationId xmlns:a16="http://schemas.microsoft.com/office/drawing/2014/main" id="{A63D4A7C-9E9E-96BC-68B8-3F92C9B3B40E}"/>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399783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0675FE4-1839-CB8F-7574-8FBCED9706D1}"/>
              </a:ext>
              <a:ext uri="{C183D7F6-B498-43B3-948B-1728B52AA6E4}">
                <adec:decorative xmlns:adec="http://schemas.microsoft.com/office/drawing/2017/decorative" val="1"/>
              </a:ext>
            </a:extLst>
          </p:cNvPr>
          <p:cNvGrpSpPr/>
          <p:nvPr/>
        </p:nvGrpSpPr>
        <p:grpSpPr>
          <a:xfrm rot="10800000">
            <a:off x="0" y="6743026"/>
            <a:ext cx="12207200" cy="123363"/>
            <a:chOff x="-5025" y="6737718"/>
            <a:chExt cx="12207200" cy="123363"/>
          </a:xfrm>
        </p:grpSpPr>
        <p:sp>
          <p:nvSpPr>
            <p:cNvPr id="9" name="Rectangle 8">
              <a:extLst>
                <a:ext uri="{FF2B5EF4-FFF2-40B4-BE49-F238E27FC236}">
                  <a16:creationId xmlns:a16="http://schemas.microsoft.com/office/drawing/2014/main" id="{1C309010-BB96-4CE9-3A39-43FA59198DD0}"/>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D5C3E8-4075-EEED-D3DC-B1B0DCD9F940}"/>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722376"/>
            <a:ext cx="7214616" cy="1280160"/>
          </a:xfrm>
        </p:spPr>
        <p:txBody>
          <a:bodyPr anchor="t">
            <a:normAutofit/>
          </a:bodyPr>
          <a:lstStyle>
            <a:lvl1pPr>
              <a:defRPr sz="4000">
                <a:gradFill>
                  <a:gsLst>
                    <a:gs pos="0">
                      <a:schemeClr val="accent5"/>
                    </a:gs>
                    <a:gs pos="100000">
                      <a:schemeClr val="accent2"/>
                    </a:gs>
                  </a:gsLst>
                  <a:lin ang="13800000" scaled="0"/>
                </a:gradFill>
              </a:defRPr>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3922776" y="2240280"/>
            <a:ext cx="7349947" cy="37216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4A089F15-F7A9-6130-79CF-D853C6B4B742}"/>
              </a:ext>
            </a:extLst>
          </p:cNvPr>
          <p:cNvSpPr>
            <a:spLocks noGrp="1"/>
          </p:cNvSpPr>
          <p:nvPr>
            <p:ph type="ftr" sz="quarter" idx="15"/>
          </p:nvPr>
        </p:nvSpPr>
        <p:spPr/>
        <p:txBody>
          <a:bodyPr/>
          <a:lstStyle/>
          <a:p>
            <a:pPr algn="l"/>
            <a:r>
              <a:rPr lang="en-US"/>
              <a:t>Sample Footer Text</a:t>
            </a:r>
          </a:p>
        </p:txBody>
      </p:sp>
      <p:sp>
        <p:nvSpPr>
          <p:cNvPr id="11" name="Date Placeholder 10">
            <a:extLst>
              <a:ext uri="{FF2B5EF4-FFF2-40B4-BE49-F238E27FC236}">
                <a16:creationId xmlns:a16="http://schemas.microsoft.com/office/drawing/2014/main" id="{65C79459-C978-FF61-F7FC-DC5D1F170174}"/>
              </a:ext>
            </a:extLst>
          </p:cNvPr>
          <p:cNvSpPr>
            <a:spLocks noGrp="1"/>
          </p:cNvSpPr>
          <p:nvPr>
            <p:ph type="dt" sz="half" idx="14"/>
          </p:nvPr>
        </p:nvSpPr>
        <p:spPr/>
        <p:txBody>
          <a:bodyPr/>
          <a:lstStyle/>
          <a:p>
            <a:fld id="{7E009212-C305-41EC-8687-C39B36C09AF0}" type="datetime1">
              <a:rPr lang="en-US" smtClean="0"/>
              <a:t>10/28/2025</a:t>
            </a:fld>
            <a:endParaRPr lang="en-US"/>
          </a:p>
        </p:txBody>
      </p:sp>
      <p:sp>
        <p:nvSpPr>
          <p:cNvPr id="13" name="Slide Number Placeholder 12">
            <a:extLst>
              <a:ext uri="{FF2B5EF4-FFF2-40B4-BE49-F238E27FC236}">
                <a16:creationId xmlns:a16="http://schemas.microsoft.com/office/drawing/2014/main" id="{BFFBCCE1-48C7-7734-891D-F4664CC97B6C}"/>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212617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3A83600-30C4-2F21-93C5-D07537A39648}"/>
              </a:ext>
              <a:ext uri="{C183D7F6-B498-43B3-948B-1728B52AA6E4}">
                <adec:decorative xmlns:adec="http://schemas.microsoft.com/office/drawing/2017/decorative" val="1"/>
              </a:ext>
            </a:extLst>
          </p:cNvPr>
          <p:cNvGrpSpPr/>
          <p:nvPr/>
        </p:nvGrpSpPr>
        <p:grpSpPr>
          <a:xfrm rot="10800000">
            <a:off x="0" y="6743026"/>
            <a:ext cx="12207200" cy="123363"/>
            <a:chOff x="-5025" y="6737718"/>
            <a:chExt cx="12207200" cy="123363"/>
          </a:xfrm>
        </p:grpSpPr>
        <p:sp>
          <p:nvSpPr>
            <p:cNvPr id="11" name="Rectangle 10">
              <a:extLst>
                <a:ext uri="{FF2B5EF4-FFF2-40B4-BE49-F238E27FC236}">
                  <a16:creationId xmlns:a16="http://schemas.microsoft.com/office/drawing/2014/main" id="{BA1F9F49-F979-53D6-3ED8-352816078D4C}"/>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745F95-9BA3-B7A5-F004-E2BB1CFFE2F8}"/>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40080"/>
            <a:ext cx="4215384" cy="3136392"/>
          </a:xfrm>
        </p:spPr>
        <p:txBody>
          <a:bodyPr anchor="t">
            <a:normAutofit/>
          </a:bodyPr>
          <a:lstStyle>
            <a:lvl1pPr>
              <a:defRPr sz="3200">
                <a:gradFill>
                  <a:gsLst>
                    <a:gs pos="0">
                      <a:schemeClr val="accent5"/>
                    </a:gs>
                    <a:gs pos="100000">
                      <a:schemeClr val="accent2"/>
                    </a:gs>
                  </a:gsLst>
                  <a:lin ang="13800000" scaled="0"/>
                </a:gradFill>
              </a:defRPr>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68696" y="640080"/>
            <a:ext cx="5998464" cy="569671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p:txBody>
          <a:bodyPr/>
          <a:lstStyle/>
          <a:p>
            <a:pPr algn="l"/>
            <a:r>
              <a:rPr lang="en-US"/>
              <a:t>Sample Footer Text</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7CD886C8-FB0E-44DB-9413-26C9933623BA}" type="datetime1">
              <a:rPr lang="en-US" smtClean="0"/>
              <a:t>10/28/2025</a:t>
            </a:fld>
            <a:endParaRPr lang="en-US"/>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07296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04B371-347D-80EC-2C2C-C69CD2EF7B9D}"/>
              </a:ext>
              <a:ext uri="{C183D7F6-B498-43B3-948B-1728B52AA6E4}">
                <adec:decorative xmlns:adec="http://schemas.microsoft.com/office/drawing/2017/decorative" val="1"/>
              </a:ext>
            </a:extLst>
          </p:cNvPr>
          <p:cNvGrpSpPr/>
          <p:nvPr/>
        </p:nvGrpSpPr>
        <p:grpSpPr>
          <a:xfrm flipV="1">
            <a:off x="12068340" y="0"/>
            <a:ext cx="123362" cy="6858000"/>
            <a:chOff x="12068638" y="0"/>
            <a:chExt cx="123362" cy="6858000"/>
          </a:xfrm>
        </p:grpSpPr>
        <p:sp>
          <p:nvSpPr>
            <p:cNvPr id="5" name="Rectangle 4">
              <a:extLst>
                <a:ext uri="{FF2B5EF4-FFF2-40B4-BE49-F238E27FC236}">
                  <a16:creationId xmlns:a16="http://schemas.microsoft.com/office/drawing/2014/main" id="{3F227FEA-4B4B-3484-7267-B7BD65A4E9BF}"/>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53530AA-F724-4235-0FDF-84595FCBFBC1}"/>
                </a:ext>
              </a:extLst>
            </p:cNvPr>
            <p:cNvSpPr/>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21792"/>
            <a:ext cx="10872216" cy="749808"/>
          </a:xfrm>
        </p:spPr>
        <p:txBody>
          <a:bodyPr anchor="ctr">
            <a:normAutofit/>
          </a:bodyPr>
          <a:lstStyle>
            <a:lvl1pPr>
              <a:defRPr sz="3200">
                <a:gradFill>
                  <a:gsLst>
                    <a:gs pos="0">
                      <a:schemeClr val="accent5"/>
                    </a:gs>
                    <a:gs pos="100000">
                      <a:schemeClr val="accent2"/>
                    </a:gs>
                  </a:gsLst>
                  <a:lin ang="13800000" scaled="0"/>
                </a:gradFill>
              </a:defRPr>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2249424" y="1591056"/>
            <a:ext cx="7772400" cy="438912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p:txBody>
          <a:bodyPr/>
          <a:lstStyle/>
          <a:p>
            <a:pPr algn="l"/>
            <a:r>
              <a:rPr lang="en-US"/>
              <a:t>Sample Footer Text</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278A6864-E7E2-494F-A90A-ECC53613C6EC}" type="datetime1">
              <a:rPr lang="en-US" smtClean="0"/>
              <a:t>10/28/2025</a:t>
            </a:fld>
            <a:endParaRPr lang="en-US"/>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826238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1155E4-5659-692F-6CDC-095E555AF698}"/>
              </a:ext>
            </a:extLst>
          </p:cNvPr>
          <p:cNvSpPr/>
          <p:nvPr/>
        </p:nvSpPr>
        <p:spPr>
          <a:xfrm rot="5400000" flipH="1">
            <a:off x="5175902" y="-5175894"/>
            <a:ext cx="1855397" cy="12207199"/>
          </a:xfrm>
          <a:prstGeom prst="rect">
            <a:avLst/>
          </a:prstGeom>
          <a:gradFill>
            <a:gsLst>
              <a:gs pos="0">
                <a:schemeClr val="accent5"/>
              </a:gs>
              <a:gs pos="90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8AFD6F-0EAD-ADCF-CB9A-AB74C59048E1}"/>
              </a:ext>
            </a:extLst>
          </p:cNvPr>
          <p:cNvSpPr/>
          <p:nvPr/>
        </p:nvSpPr>
        <p:spPr>
          <a:xfrm rot="16200000">
            <a:off x="6635246" y="-3716556"/>
            <a:ext cx="1855397" cy="9288510"/>
          </a:xfrm>
          <a:prstGeom prst="rect">
            <a:avLst/>
          </a:prstGeom>
          <a:gradFill>
            <a:gsLst>
              <a:gs pos="45000">
                <a:schemeClr val="accent5">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310896"/>
            <a:ext cx="10872216" cy="1225296"/>
          </a:xfrm>
        </p:spPr>
        <p:txBody>
          <a:bodyPr anchor="ctr">
            <a:normAutofit/>
          </a:bodyPr>
          <a:lstStyle>
            <a:lvl1pPr>
              <a:defRPr sz="3200">
                <a:solidFill>
                  <a:schemeClr val="bg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2249424" y="2313432"/>
            <a:ext cx="8732520" cy="3895344"/>
          </a:xfrm>
        </p:spPr>
        <p:txBody>
          <a:bodyPr vert="horz" lIns="91440" tIns="45720" rIns="91440" bIns="45720" rtlCol="0" anchor="ctr">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A8E192A-D6F1-1585-7133-0041C85402EF}"/>
              </a:ext>
            </a:extLst>
          </p:cNvPr>
          <p:cNvSpPr>
            <a:spLocks noGrp="1"/>
          </p:cNvSpPr>
          <p:nvPr>
            <p:ph type="ftr" sz="quarter" idx="15"/>
          </p:nvPr>
        </p:nvSpPr>
        <p:spPr/>
        <p:txBody>
          <a:bodyPr/>
          <a:lstStyle/>
          <a:p>
            <a:pPr algn="l"/>
            <a:r>
              <a:rPr lang="en-US"/>
              <a:t>Sample Footer Text</a:t>
            </a:r>
          </a:p>
        </p:txBody>
      </p:sp>
      <p:sp>
        <p:nvSpPr>
          <p:cNvPr id="3" name="Date Placeholder 2">
            <a:extLst>
              <a:ext uri="{FF2B5EF4-FFF2-40B4-BE49-F238E27FC236}">
                <a16:creationId xmlns:a16="http://schemas.microsoft.com/office/drawing/2014/main" id="{45602332-ECCE-37C9-0CA1-1743D107C8E3}"/>
              </a:ext>
            </a:extLst>
          </p:cNvPr>
          <p:cNvSpPr>
            <a:spLocks noGrp="1"/>
          </p:cNvSpPr>
          <p:nvPr>
            <p:ph type="dt" sz="half" idx="14"/>
          </p:nvPr>
        </p:nvSpPr>
        <p:spPr/>
        <p:txBody>
          <a:bodyPr/>
          <a:lstStyle/>
          <a:p>
            <a:fld id="{2F4ED686-7864-484B-8047-F06E855FD995}" type="datetime1">
              <a:rPr lang="en-US" smtClean="0"/>
              <a:t>10/28/2025</a:t>
            </a:fld>
            <a:endParaRPr lang="en-US"/>
          </a:p>
        </p:txBody>
      </p:sp>
      <p:sp>
        <p:nvSpPr>
          <p:cNvPr id="9" name="Slide Number Placehold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778779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8">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394E45B-1239-5927-7239-231AB33A23C5}"/>
              </a:ext>
              <a:ext uri="{C183D7F6-B498-43B3-948B-1728B52AA6E4}">
                <adec:decorative xmlns:adec="http://schemas.microsoft.com/office/drawing/2017/decorative" val="1"/>
              </a:ext>
            </a:extLst>
          </p:cNvPr>
          <p:cNvGrpSpPr/>
          <p:nvPr/>
        </p:nvGrpSpPr>
        <p:grpSpPr>
          <a:xfrm rot="10800000">
            <a:off x="0" y="6743026"/>
            <a:ext cx="12207200" cy="123363"/>
            <a:chOff x="-5025" y="6737718"/>
            <a:chExt cx="12207200" cy="123363"/>
          </a:xfrm>
        </p:grpSpPr>
        <p:sp>
          <p:nvSpPr>
            <p:cNvPr id="13" name="Rectangle 12">
              <a:extLst>
                <a:ext uri="{FF2B5EF4-FFF2-40B4-BE49-F238E27FC236}">
                  <a16:creationId xmlns:a16="http://schemas.microsoft.com/office/drawing/2014/main" id="{C82CCE1C-1D53-2F67-CA11-693E1CA40CC5}"/>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77A3C2-9949-B8A0-8486-8228C60D0C3F}"/>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40080"/>
            <a:ext cx="3493008" cy="3621024"/>
          </a:xfrm>
        </p:spPr>
        <p:txBody>
          <a:bodyPr vert="horz" lIns="91440" tIns="45720" rIns="91440" bIns="45720" rtlCol="0" anchor="t">
            <a:normAutofit/>
          </a:bodyPr>
          <a:lstStyle>
            <a:lvl1pPr>
              <a:defRPr lang="en-US" dirty="0">
                <a:gradFill>
                  <a:gsLst>
                    <a:gs pos="0">
                      <a:schemeClr val="accent5"/>
                    </a:gs>
                    <a:gs pos="100000">
                      <a:schemeClr val="accent2"/>
                    </a:gs>
                  </a:gsLst>
                  <a:lin ang="13800000" scaled="0"/>
                </a:gradFill>
              </a:defRPr>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892040" y="640081"/>
            <a:ext cx="6675120" cy="5577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3B715D2-E75C-A2E6-CE7A-70CE2EFA5E82}"/>
              </a:ext>
            </a:extLst>
          </p:cNvPr>
          <p:cNvSpPr>
            <a:spLocks noGrp="1"/>
          </p:cNvSpPr>
          <p:nvPr>
            <p:ph type="ftr" sz="quarter" idx="15"/>
          </p:nvPr>
        </p:nvSpPr>
        <p:spPr/>
        <p:txBody>
          <a:bodyPr/>
          <a:lstStyle/>
          <a:p>
            <a:pPr algn="l"/>
            <a:r>
              <a:rPr lang="en-US"/>
              <a:t>Sample Footer Text</a:t>
            </a:r>
          </a:p>
        </p:txBody>
      </p:sp>
      <p:sp>
        <p:nvSpPr>
          <p:cNvPr id="3" name="Date Placeholder 2">
            <a:extLst>
              <a:ext uri="{FF2B5EF4-FFF2-40B4-BE49-F238E27FC236}">
                <a16:creationId xmlns:a16="http://schemas.microsoft.com/office/drawing/2014/main" id="{11C4CAAF-9048-5116-D3C8-15E595C3BC25}"/>
              </a:ext>
            </a:extLst>
          </p:cNvPr>
          <p:cNvSpPr>
            <a:spLocks noGrp="1"/>
          </p:cNvSpPr>
          <p:nvPr>
            <p:ph type="dt" sz="half" idx="14"/>
          </p:nvPr>
        </p:nvSpPr>
        <p:spPr/>
        <p:txBody>
          <a:bodyPr/>
          <a:lstStyle/>
          <a:p>
            <a:fld id="{CB8F8C76-8E31-4D47-BC79-85F35E81929B}" type="datetime1">
              <a:rPr lang="en-US" smtClean="0"/>
              <a:t>10/28/2025</a:t>
            </a:fld>
            <a:endParaRPr lang="en-US"/>
          </a:p>
        </p:txBody>
      </p:sp>
      <p:sp>
        <p:nvSpPr>
          <p:cNvPr id="9" name="Slide Number Placeholder 8">
            <a:extLst>
              <a:ext uri="{FF2B5EF4-FFF2-40B4-BE49-F238E27FC236}">
                <a16:creationId xmlns:a16="http://schemas.microsoft.com/office/drawing/2014/main" id="{CBF8E49B-DD4C-66AF-8D2C-52110DB227F6}"/>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58182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EACE7F8-A7D9-2E2C-2B0B-0DB8D7168AAC}"/>
              </a:ext>
              <a:ext uri="{C183D7F6-B498-43B3-948B-1728B52AA6E4}">
                <adec:decorative xmlns:adec="http://schemas.microsoft.com/office/drawing/2017/decorative" val="1"/>
              </a:ext>
            </a:extLst>
          </p:cNvPr>
          <p:cNvGrpSpPr/>
          <p:nvPr/>
        </p:nvGrpSpPr>
        <p:grpSpPr>
          <a:xfrm rot="10800000">
            <a:off x="0" y="6743026"/>
            <a:ext cx="12207200" cy="123363"/>
            <a:chOff x="-5025" y="6737718"/>
            <a:chExt cx="12207200" cy="123363"/>
          </a:xfrm>
        </p:grpSpPr>
        <p:sp>
          <p:nvSpPr>
            <p:cNvPr id="11" name="Rectangle 10">
              <a:extLst>
                <a:ext uri="{FF2B5EF4-FFF2-40B4-BE49-F238E27FC236}">
                  <a16:creationId xmlns:a16="http://schemas.microsoft.com/office/drawing/2014/main" id="{DB768309-21D1-59BA-F479-9F846B9A0FB2}"/>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D94F90-5391-9976-036B-C34C2C30448C}"/>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457200"/>
            <a:ext cx="10954512" cy="795528"/>
          </a:xfrm>
        </p:spPr>
        <p:txBody>
          <a:bodyPr/>
          <a:lstStyle>
            <a:lvl1pPr>
              <a:defRPr>
                <a:gradFill>
                  <a:gsLst>
                    <a:gs pos="0">
                      <a:schemeClr val="accent5"/>
                    </a:gs>
                    <a:gs pos="100000">
                      <a:schemeClr val="accent2"/>
                    </a:gs>
                  </a:gsLst>
                  <a:lin ang="13800000" scaled="0"/>
                </a:gradFill>
              </a:defRPr>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12648" y="1362455"/>
            <a:ext cx="10954512" cy="4956047"/>
          </a:xfrm>
        </p:spPr>
        <p:txBody>
          <a:bodyPr>
            <a:noAutofit/>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BEDC843-90AD-36D3-6615-3505603F8E22}"/>
              </a:ext>
            </a:extLst>
          </p:cNvPr>
          <p:cNvSpPr>
            <a:spLocks noGrp="1"/>
          </p:cNvSpPr>
          <p:nvPr>
            <p:ph type="ftr" sz="quarter" idx="11"/>
          </p:nvPr>
        </p:nvSpPr>
        <p:spPr/>
        <p:txBody>
          <a:bodyPr/>
          <a:lstStyle/>
          <a:p>
            <a:pPr algn="l"/>
            <a:r>
              <a:rPr lang="en-US"/>
              <a:t>Sample Footer Text</a:t>
            </a:r>
          </a:p>
        </p:txBody>
      </p:sp>
      <p:sp>
        <p:nvSpPr>
          <p:cNvPr id="7" name="Date Placeholder 6">
            <a:extLst>
              <a:ext uri="{FF2B5EF4-FFF2-40B4-BE49-F238E27FC236}">
                <a16:creationId xmlns:a16="http://schemas.microsoft.com/office/drawing/2014/main" id="{852C5F7B-97CA-C06C-A155-E4BC307DB0FB}"/>
              </a:ext>
            </a:extLst>
          </p:cNvPr>
          <p:cNvSpPr>
            <a:spLocks noGrp="1"/>
          </p:cNvSpPr>
          <p:nvPr>
            <p:ph type="dt" sz="half" idx="10"/>
          </p:nvPr>
        </p:nvSpPr>
        <p:spPr/>
        <p:txBody>
          <a:bodyPr/>
          <a:lstStyle/>
          <a:p>
            <a:fld id="{CBE1C96F-46D7-47BB-8945-9667BCB4F5BB}" type="datetime1">
              <a:rPr lang="en-US" smtClean="0"/>
              <a:t>10/28/2025</a:t>
            </a:fld>
            <a:endParaRPr lang="en-US"/>
          </a:p>
        </p:txBody>
      </p:sp>
      <p:sp>
        <p:nvSpPr>
          <p:cNvPr id="9" name="Slide Number Placeholder 8">
            <a:extLst>
              <a:ext uri="{FF2B5EF4-FFF2-40B4-BE49-F238E27FC236}">
                <a16:creationId xmlns:a16="http://schemas.microsoft.com/office/drawing/2014/main" id="{DB324737-C1DF-CE60-245E-385E02AC2FB0}"/>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518838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2293C7-9DD5-C84B-6A44-F0D117C4C94B}"/>
              </a:ext>
            </a:extLst>
          </p:cNvPr>
          <p:cNvSpPr/>
          <p:nvPr/>
        </p:nvSpPr>
        <p:spPr>
          <a:xfrm>
            <a:off x="3" y="-4323"/>
            <a:ext cx="4059076"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088F0D-A4DE-CAA0-43A6-84E52AD904F3}"/>
              </a:ext>
            </a:extLst>
          </p:cNvPr>
          <p:cNvSpPr/>
          <p:nvPr/>
        </p:nvSpPr>
        <p:spPr>
          <a:xfrm rot="10800000">
            <a:off x="-1" y="1061883"/>
            <a:ext cx="4059079" cy="5803372"/>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6" name="Rectangle 5">
            <a:extLst>
              <a:ext uri="{FF2B5EF4-FFF2-40B4-BE49-F238E27FC236}">
                <a16:creationId xmlns:a16="http://schemas.microsoft.com/office/drawing/2014/main" id="{25CD67E0-1350-1985-A4E1-5215AF902BF2}"/>
              </a:ext>
            </a:extLst>
          </p:cNvPr>
          <p:cNvSpPr/>
          <p:nvPr/>
        </p:nvSpPr>
        <p:spPr>
          <a:xfrm rot="16200000">
            <a:off x="-524095" y="1129367"/>
            <a:ext cx="5716870" cy="3449479"/>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40080"/>
            <a:ext cx="3081528" cy="4014216"/>
          </a:xfrm>
        </p:spPr>
        <p:txBody>
          <a:bodyPr vert="horz" lIns="91440" tIns="45720" rIns="91440" bIns="45720" rtlCol="0" anchor="t">
            <a:normAutofit/>
          </a:bodyPr>
          <a:lstStyle>
            <a:lvl1pPr>
              <a:defRPr lang="en-US" dirty="0">
                <a:solidFill>
                  <a:schemeClr val="bg1"/>
                </a:solidFill>
              </a:defRPr>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892040" y="640081"/>
            <a:ext cx="6675120" cy="5577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2B6B8768-08ED-B8FE-AB87-3961B13E76EC}"/>
              </a:ext>
            </a:extLst>
          </p:cNvPr>
          <p:cNvSpPr>
            <a:spLocks noGrp="1"/>
          </p:cNvSpPr>
          <p:nvPr>
            <p:ph type="ftr" sz="quarter" idx="15"/>
          </p:nvPr>
        </p:nvSpPr>
        <p:spPr>
          <a:xfrm>
            <a:off x="612648" y="6318504"/>
            <a:ext cx="3446431" cy="365760"/>
          </a:xfrm>
        </p:spPr>
        <p:txBody>
          <a:bodyPr/>
          <a:lstStyle>
            <a:lvl1pPr>
              <a:defRPr>
                <a:solidFill>
                  <a:schemeClr val="bg1"/>
                </a:solidFill>
              </a:defRPr>
            </a:lvl1pPr>
          </a:lstStyle>
          <a:p>
            <a:r>
              <a:rPr lang="en-US"/>
              <a:t>Sample Footer Text</a:t>
            </a:r>
          </a:p>
        </p:txBody>
      </p:sp>
      <p:sp>
        <p:nvSpPr>
          <p:cNvPr id="10" name="Date Placeholder 9">
            <a:extLst>
              <a:ext uri="{FF2B5EF4-FFF2-40B4-BE49-F238E27FC236}">
                <a16:creationId xmlns:a16="http://schemas.microsoft.com/office/drawing/2014/main" id="{0790CD73-4635-8D46-A7E8-EDF5E35D34ED}"/>
              </a:ext>
            </a:extLst>
          </p:cNvPr>
          <p:cNvSpPr>
            <a:spLocks noGrp="1"/>
          </p:cNvSpPr>
          <p:nvPr>
            <p:ph type="dt" sz="half" idx="14"/>
          </p:nvPr>
        </p:nvSpPr>
        <p:spPr/>
        <p:txBody>
          <a:bodyPr/>
          <a:lstStyle/>
          <a:p>
            <a:fld id="{85640267-1344-46BE-B105-162E68855468}" type="datetime1">
              <a:rPr lang="en-US" smtClean="0"/>
              <a:t>10/28/2025</a:t>
            </a:fld>
            <a:endParaRPr lang="en-US"/>
          </a:p>
        </p:txBody>
      </p:sp>
      <p:sp>
        <p:nvSpPr>
          <p:cNvPr id="12" name="Slide Number Placeholder 11">
            <a:extLst>
              <a:ext uri="{FF2B5EF4-FFF2-40B4-BE49-F238E27FC236}">
                <a16:creationId xmlns:a16="http://schemas.microsoft.com/office/drawing/2014/main" id="{CE7E57EE-CAE7-24C5-9F1D-159F32ADDDD0}"/>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158198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605272" y="502920"/>
            <a:ext cx="5961888" cy="1197864"/>
          </a:xfrm>
        </p:spPr>
        <p:txBody>
          <a:bodyPr anchor="b"/>
          <a:lstStyle/>
          <a:p>
            <a:r>
              <a:rPr lang="en-US"/>
              <a:t>Click to edit Master title style</a:t>
            </a:r>
          </a:p>
        </p:txBody>
      </p:sp>
      <p:grpSp>
        <p:nvGrpSpPr>
          <p:cNvPr id="3" name="Group 2">
            <a:extLst>
              <a:ext uri="{FF2B5EF4-FFF2-40B4-BE49-F238E27FC236}">
                <a16:creationId xmlns:a16="http://schemas.microsoft.com/office/drawing/2014/main" id="{125E9B8B-7499-A48C-F314-3620CFFB8E0B}"/>
              </a:ext>
              <a:ext uri="{C183D7F6-B498-43B3-948B-1728B52AA6E4}">
                <adec:decorative xmlns:adec="http://schemas.microsoft.com/office/drawing/2017/decorative" val="1"/>
              </a:ext>
            </a:extLst>
          </p:cNvPr>
          <p:cNvGrpSpPr/>
          <p:nvPr/>
        </p:nvGrpSpPr>
        <p:grpSpPr>
          <a:xfrm>
            <a:off x="0" y="0"/>
            <a:ext cx="123362" cy="6858000"/>
            <a:chOff x="12068638" y="0"/>
            <a:chExt cx="123362" cy="6858000"/>
          </a:xfrm>
        </p:grpSpPr>
        <p:sp>
          <p:nvSpPr>
            <p:cNvPr id="9" name="Rectangle 8">
              <a:extLst>
                <a:ext uri="{FF2B5EF4-FFF2-40B4-BE49-F238E27FC236}">
                  <a16:creationId xmlns:a16="http://schemas.microsoft.com/office/drawing/2014/main" id="{139B506F-0FAC-8905-0F05-E889644A7B96}"/>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DAC1EBA-955D-23C1-CCE1-CF2C6CBFD05B}"/>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icture Placeholder 10">
            <a:extLst>
              <a:ext uri="{FF2B5EF4-FFF2-40B4-BE49-F238E27FC236}">
                <a16:creationId xmlns:a16="http://schemas.microsoft.com/office/drawing/2014/main" id="{F96EE962-E57A-8EDB-7169-6EB04FA7539A}"/>
              </a:ext>
            </a:extLst>
          </p:cNvPr>
          <p:cNvSpPr>
            <a:spLocks noGrp="1"/>
          </p:cNvSpPr>
          <p:nvPr>
            <p:ph type="pic" sz="quarter" idx="15" hasCustomPrompt="1"/>
          </p:nvPr>
        </p:nvSpPr>
        <p:spPr>
          <a:xfrm>
            <a:off x="115866" y="0"/>
            <a:ext cx="4837176" cy="6858000"/>
          </a:xfrm>
          <a:blipFill>
            <a:blip r:embed="rId2">
              <a:alphaModFix amt="6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605272" y="1801367"/>
            <a:ext cx="5961888" cy="4453128"/>
          </a:xfrm>
        </p:spPr>
        <p:txBody>
          <a:bodyPr>
            <a:noAutofit/>
          </a:bodyPr>
          <a:lstStyle>
            <a:lvl1pPr>
              <a:defRPr>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851225D-49EF-5752-ACF2-F43EB2B36332}"/>
              </a:ext>
            </a:extLst>
          </p:cNvPr>
          <p:cNvSpPr>
            <a:spLocks noGrp="1"/>
          </p:cNvSpPr>
          <p:nvPr>
            <p:ph type="ftr" sz="quarter" idx="17"/>
          </p:nvPr>
        </p:nvSpPr>
        <p:spPr>
          <a:xfrm>
            <a:off x="5605272" y="6318504"/>
            <a:ext cx="4096512" cy="365760"/>
          </a:xfrm>
        </p:spPr>
        <p:txBody>
          <a:bodyPr/>
          <a:lstStyle/>
          <a:p>
            <a:r>
              <a:rPr lang="en-US"/>
              <a:t>Sample Footer Text</a:t>
            </a:r>
          </a:p>
        </p:txBody>
      </p:sp>
      <p:sp>
        <p:nvSpPr>
          <p:cNvPr id="4" name="Date Placeholder 3">
            <a:extLst>
              <a:ext uri="{FF2B5EF4-FFF2-40B4-BE49-F238E27FC236}">
                <a16:creationId xmlns:a16="http://schemas.microsoft.com/office/drawing/2014/main" id="{93A362DD-3333-1184-E97C-2FDF9D599F49}"/>
              </a:ext>
            </a:extLst>
          </p:cNvPr>
          <p:cNvSpPr>
            <a:spLocks noGrp="1"/>
          </p:cNvSpPr>
          <p:nvPr>
            <p:ph type="dt" sz="half" idx="16"/>
          </p:nvPr>
        </p:nvSpPr>
        <p:spPr>
          <a:xfrm>
            <a:off x="9701784" y="6318504"/>
            <a:ext cx="1865376" cy="365760"/>
          </a:xfrm>
        </p:spPr>
        <p:txBody>
          <a:bodyPr/>
          <a:lstStyle/>
          <a:p>
            <a:fld id="{1C45E567-307A-4358-87B7-AFD16C4C07D5}" type="datetime1">
              <a:rPr lang="en-US" smtClean="0"/>
              <a:t>10/28/2025</a:t>
            </a:fld>
            <a:endParaRPr lang="en-US"/>
          </a:p>
        </p:txBody>
      </p:sp>
      <p:sp>
        <p:nvSpPr>
          <p:cNvPr id="6" name="Slide Number Placeholder 5">
            <a:extLst>
              <a:ext uri="{FF2B5EF4-FFF2-40B4-BE49-F238E27FC236}">
                <a16:creationId xmlns:a16="http://schemas.microsoft.com/office/drawing/2014/main" id="{7C21012C-B1FA-A889-A45D-1DA431A41443}"/>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522088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6858000" cy="8412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8" y="1472184"/>
            <a:ext cx="6858000" cy="478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655B44AF-FB05-4BBA-5AC9-C89D1BB5BE69}"/>
              </a:ext>
            </a:extLst>
          </p:cNvPr>
          <p:cNvSpPr>
            <a:spLocks noGrp="1"/>
          </p:cNvSpPr>
          <p:nvPr>
            <p:ph type="ftr" sz="quarter" idx="17"/>
          </p:nvPr>
        </p:nvSpPr>
        <p:spPr/>
        <p:txBody>
          <a:bodyPr/>
          <a:lstStyle/>
          <a:p>
            <a:r>
              <a:rPr lang="en-US"/>
              <a:t>Sample Footer Text</a:t>
            </a:r>
          </a:p>
        </p:txBody>
      </p:sp>
      <p:sp>
        <p:nvSpPr>
          <p:cNvPr id="3" name="Date Placeholder 2">
            <a:extLst>
              <a:ext uri="{FF2B5EF4-FFF2-40B4-BE49-F238E27FC236}">
                <a16:creationId xmlns:a16="http://schemas.microsoft.com/office/drawing/2014/main" id="{2632EABA-2011-B91D-C867-6B03C4743305}"/>
              </a:ext>
            </a:extLst>
          </p:cNvPr>
          <p:cNvSpPr>
            <a:spLocks noGrp="1"/>
          </p:cNvSpPr>
          <p:nvPr>
            <p:ph type="dt" sz="half" idx="16"/>
          </p:nvPr>
        </p:nvSpPr>
        <p:spPr>
          <a:xfrm>
            <a:off x="4709160" y="6318504"/>
            <a:ext cx="2350008" cy="365760"/>
          </a:xfrm>
        </p:spPr>
        <p:txBody>
          <a:bodyPr/>
          <a:lstStyle/>
          <a:p>
            <a:fld id="{E016730A-3443-4D7F-BC47-3A3CDB3837FC}" type="datetime1">
              <a:rPr lang="en-US" smtClean="0"/>
              <a:t>10/28/2025</a:t>
            </a:fld>
            <a:endParaRPr lang="en-US"/>
          </a:p>
        </p:txBody>
      </p:sp>
      <p:sp>
        <p:nvSpPr>
          <p:cNvPr id="13" name="Slide Number Placeholder 12">
            <a:extLst>
              <a:ext uri="{FF2B5EF4-FFF2-40B4-BE49-F238E27FC236}">
                <a16:creationId xmlns:a16="http://schemas.microsoft.com/office/drawing/2014/main" id="{437E37F5-E579-D12C-536E-A9118707E1C6}"/>
              </a:ext>
            </a:extLst>
          </p:cNvPr>
          <p:cNvSpPr>
            <a:spLocks noGrp="1"/>
          </p:cNvSpPr>
          <p:nvPr>
            <p:ph type="sldNum" sz="quarter" idx="18"/>
          </p:nvPr>
        </p:nvSpPr>
        <p:spPr>
          <a:xfrm>
            <a:off x="6976872" y="6318504"/>
            <a:ext cx="493776" cy="365760"/>
          </a:xfrm>
        </p:spPr>
        <p:txBody>
          <a:bodyPr/>
          <a:lstStyle/>
          <a:p>
            <a:fld id="{CC057153-B650-4DEB-B370-79DDCFDCE934}" type="slidenum">
              <a:rPr lang="en-US" smtClean="0"/>
              <a:pPr/>
              <a:t>‹#›</a:t>
            </a:fld>
            <a:endParaRPr lang="en-US"/>
          </a:p>
        </p:txBody>
      </p:sp>
      <p:sp>
        <p:nvSpPr>
          <p:cNvPr id="9" name="Picture Placeholder 8">
            <a:extLst>
              <a:ext uri="{FF2B5EF4-FFF2-40B4-BE49-F238E27FC236}">
                <a16:creationId xmlns:a16="http://schemas.microsoft.com/office/drawing/2014/main" id="{19D3616B-B0C6-AB9E-48FA-05090671826A}"/>
              </a:ext>
            </a:extLst>
          </p:cNvPr>
          <p:cNvSpPr>
            <a:spLocks noGrp="1"/>
          </p:cNvSpPr>
          <p:nvPr>
            <p:ph type="pic" sz="quarter" idx="15" hasCustomPrompt="1"/>
          </p:nvPr>
        </p:nvSpPr>
        <p:spPr>
          <a:xfrm>
            <a:off x="8129142" y="0"/>
            <a:ext cx="3939493" cy="6858000"/>
          </a:xfrm>
          <a:blipFill>
            <a:blip r:embed="rId2">
              <a:alphaModFix amt="60000"/>
            </a:blip>
            <a:stretch>
              <a:fillRect/>
            </a:stretch>
          </a:blipFill>
        </p:spPr>
        <p:txBody>
          <a:bodyPr/>
          <a:lstStyle>
            <a:lvl1pPr marL="0" indent="0">
              <a:buNone/>
              <a:defRPr/>
            </a:lvl1pPr>
          </a:lstStyle>
          <a:p>
            <a:r>
              <a:rPr lang="en-US"/>
              <a:t>.</a:t>
            </a:r>
          </a:p>
        </p:txBody>
      </p:sp>
      <p:grpSp>
        <p:nvGrpSpPr>
          <p:cNvPr id="10" name="Group 9">
            <a:extLst>
              <a:ext uri="{FF2B5EF4-FFF2-40B4-BE49-F238E27FC236}">
                <a16:creationId xmlns:a16="http://schemas.microsoft.com/office/drawing/2014/main" id="{D5BBFBAF-5922-A442-5D1A-BC28ADE0D2B7}"/>
              </a:ext>
              <a:ext uri="{C183D7F6-B498-43B3-948B-1728B52AA6E4}">
                <adec:decorative xmlns:adec="http://schemas.microsoft.com/office/drawing/2017/decorative" val="1"/>
              </a:ext>
            </a:extLst>
          </p:cNvPr>
          <p:cNvGrpSpPr/>
          <p:nvPr/>
        </p:nvGrpSpPr>
        <p:grpSpPr>
          <a:xfrm>
            <a:off x="12068638" y="0"/>
            <a:ext cx="123362" cy="6858000"/>
            <a:chOff x="12068638" y="0"/>
            <a:chExt cx="123362" cy="6858000"/>
          </a:xfrm>
        </p:grpSpPr>
        <p:sp>
          <p:nvSpPr>
            <p:cNvPr id="11" name="Rectangle 10">
              <a:extLst>
                <a:ext uri="{FF2B5EF4-FFF2-40B4-BE49-F238E27FC236}">
                  <a16:creationId xmlns:a16="http://schemas.microsoft.com/office/drawing/2014/main" id="{E9DBF79C-336C-A5FC-F9A7-F678FEB5C351}"/>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3E95C8-0894-01F3-97E4-60803AAA24AF}"/>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4319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06516" y="502920"/>
            <a:ext cx="6858000" cy="841248"/>
          </a:xfrm>
        </p:spPr>
        <p:txBody>
          <a:bodyPr anchor="b"/>
          <a:lstStyle/>
          <a:p>
            <a:r>
              <a:rPr lang="en-US"/>
              <a:t>Click to edit Master title style</a:t>
            </a:r>
          </a:p>
        </p:txBody>
      </p:sp>
      <p:sp>
        <p:nvSpPr>
          <p:cNvPr id="10" name="Picture Placeholder 9">
            <a:extLst>
              <a:ext uri="{FF2B5EF4-FFF2-40B4-BE49-F238E27FC236}">
                <a16:creationId xmlns:a16="http://schemas.microsoft.com/office/drawing/2014/main" id="{8AF4E90B-EF6F-24B4-C4FE-7FBC72B7E9EE}"/>
              </a:ext>
            </a:extLst>
          </p:cNvPr>
          <p:cNvSpPr>
            <a:spLocks noGrp="1"/>
          </p:cNvSpPr>
          <p:nvPr>
            <p:ph type="pic" sz="quarter" idx="15" hasCustomPrompt="1"/>
          </p:nvPr>
        </p:nvSpPr>
        <p:spPr>
          <a:xfrm>
            <a:off x="115867" y="0"/>
            <a:ext cx="3968496" cy="6858000"/>
          </a:xfrm>
          <a:blipFill>
            <a:blip r:embed="rId2">
              <a:alphaModFix amt="60000"/>
            </a:blip>
            <a:stretch>
              <a:fillRect/>
            </a:stretch>
          </a:blipFill>
        </p:spPr>
        <p:txBody>
          <a:bodyPr/>
          <a:lstStyle>
            <a:lvl1pPr marL="0" indent="0">
              <a:buNone/>
              <a:defRPr/>
            </a:lvl1pPr>
          </a:lstStyle>
          <a:p>
            <a:r>
              <a:rPr lang="en-US"/>
              <a:t>.</a:t>
            </a:r>
          </a:p>
        </p:txBody>
      </p:sp>
      <p:grpSp>
        <p:nvGrpSpPr>
          <p:cNvPr id="11" name="Group 10">
            <a:extLst>
              <a:ext uri="{FF2B5EF4-FFF2-40B4-BE49-F238E27FC236}">
                <a16:creationId xmlns:a16="http://schemas.microsoft.com/office/drawing/2014/main" id="{3F50B082-E806-677A-B150-164003C5BF2E}"/>
              </a:ext>
              <a:ext uri="{C183D7F6-B498-43B3-948B-1728B52AA6E4}">
                <adec:decorative xmlns:adec="http://schemas.microsoft.com/office/drawing/2017/decorative" val="1"/>
              </a:ext>
            </a:extLst>
          </p:cNvPr>
          <p:cNvGrpSpPr/>
          <p:nvPr/>
        </p:nvGrpSpPr>
        <p:grpSpPr>
          <a:xfrm>
            <a:off x="0" y="0"/>
            <a:ext cx="123362" cy="6858000"/>
            <a:chOff x="12068638" y="0"/>
            <a:chExt cx="123362" cy="6858000"/>
          </a:xfrm>
        </p:grpSpPr>
        <p:sp>
          <p:nvSpPr>
            <p:cNvPr id="12" name="Rectangle 11">
              <a:extLst>
                <a:ext uri="{FF2B5EF4-FFF2-40B4-BE49-F238E27FC236}">
                  <a16:creationId xmlns:a16="http://schemas.microsoft.com/office/drawing/2014/main" id="{CEBF228F-ECC6-8326-8C59-4539BE646E46}"/>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9E235C-963A-D79C-5145-5233B1FD5A89}"/>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06516" y="1472183"/>
            <a:ext cx="6858000" cy="478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46FDC5C-46E3-4585-C089-E091BE6E5D36}"/>
              </a:ext>
            </a:extLst>
          </p:cNvPr>
          <p:cNvSpPr>
            <a:spLocks noGrp="1"/>
          </p:cNvSpPr>
          <p:nvPr>
            <p:ph type="ftr" sz="quarter" idx="17"/>
          </p:nvPr>
        </p:nvSpPr>
        <p:spPr>
          <a:xfrm>
            <a:off x="4706516" y="6318504"/>
            <a:ext cx="4096512" cy="365760"/>
          </a:xfrm>
        </p:spPr>
        <p:txBody>
          <a:bodyPr/>
          <a:lstStyle/>
          <a:p>
            <a:r>
              <a:rPr lang="en-US"/>
              <a:t>Sample Footer Text</a:t>
            </a:r>
          </a:p>
        </p:txBody>
      </p:sp>
      <p:sp>
        <p:nvSpPr>
          <p:cNvPr id="3" name="Date Placeholder 2">
            <a:extLst>
              <a:ext uri="{FF2B5EF4-FFF2-40B4-BE49-F238E27FC236}">
                <a16:creationId xmlns:a16="http://schemas.microsoft.com/office/drawing/2014/main" id="{5721447D-8AA6-9863-0212-376200A916F4}"/>
              </a:ext>
            </a:extLst>
          </p:cNvPr>
          <p:cNvSpPr>
            <a:spLocks noGrp="1"/>
          </p:cNvSpPr>
          <p:nvPr>
            <p:ph type="dt" sz="half" idx="16"/>
          </p:nvPr>
        </p:nvSpPr>
        <p:spPr>
          <a:xfrm>
            <a:off x="8729070" y="6318504"/>
            <a:ext cx="2838090" cy="365760"/>
          </a:xfrm>
        </p:spPr>
        <p:txBody>
          <a:bodyPr/>
          <a:lstStyle/>
          <a:p>
            <a:fld id="{D9193AC5-F257-4C01-8A7B-A4CD87F22F04}" type="datetime1">
              <a:rPr lang="en-US" smtClean="0"/>
              <a:t>10/28/2025</a:t>
            </a:fld>
            <a:endParaRPr lang="en-US"/>
          </a:p>
        </p:txBody>
      </p:sp>
      <p:sp>
        <p:nvSpPr>
          <p:cNvPr id="9" name="Slide Number Placeholder 8">
            <a:extLst>
              <a:ext uri="{FF2B5EF4-FFF2-40B4-BE49-F238E27FC236}">
                <a16:creationId xmlns:a16="http://schemas.microsoft.com/office/drawing/2014/main" id="{86395A93-90A0-8500-32A5-2011DF9658FA}"/>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135758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AE7BB9-8F3B-888B-7C5F-C693E4B78B3D}"/>
              </a:ext>
              <a:ext uri="{C183D7F6-B498-43B3-948B-1728B52AA6E4}">
                <adec:decorative xmlns:adec="http://schemas.microsoft.com/office/drawing/2017/decorative" val="1"/>
              </a:ext>
            </a:extLst>
          </p:cNvPr>
          <p:cNvGrpSpPr/>
          <p:nvPr/>
        </p:nvGrpSpPr>
        <p:grpSpPr>
          <a:xfrm>
            <a:off x="12068638" y="0"/>
            <a:ext cx="123362" cy="6858000"/>
            <a:chOff x="12068638" y="0"/>
            <a:chExt cx="123362" cy="6858000"/>
          </a:xfrm>
        </p:grpSpPr>
        <p:sp>
          <p:nvSpPr>
            <p:cNvPr id="9" name="Rectangle 8">
              <a:extLst>
                <a:ext uri="{FF2B5EF4-FFF2-40B4-BE49-F238E27FC236}">
                  <a16:creationId xmlns:a16="http://schemas.microsoft.com/office/drawing/2014/main" id="{7CA2AA3A-CAA5-475A-C3CD-9ABFCE2B0092}"/>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3ED07E-CBE3-22B8-BCE0-4F98BB64C4C6}"/>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4573413" cy="8412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648" y="1472184"/>
            <a:ext cx="4573413" cy="478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42B6E2F6-1C60-7678-922C-01C4DB211D7A}"/>
              </a:ext>
            </a:extLst>
          </p:cNvPr>
          <p:cNvSpPr>
            <a:spLocks noGrp="1"/>
          </p:cNvSpPr>
          <p:nvPr>
            <p:ph type="ftr" sz="quarter" idx="17"/>
          </p:nvPr>
        </p:nvSpPr>
        <p:spPr>
          <a:xfrm>
            <a:off x="612648" y="6318504"/>
            <a:ext cx="2743200" cy="365760"/>
          </a:xfrm>
        </p:spPr>
        <p:txBody>
          <a:bodyPr/>
          <a:lstStyle/>
          <a:p>
            <a:r>
              <a:rPr lang="en-US"/>
              <a:t>Sample Footer Text</a:t>
            </a:r>
          </a:p>
        </p:txBody>
      </p:sp>
      <p:sp>
        <p:nvSpPr>
          <p:cNvPr id="4" name="Date Placeholder 3">
            <a:extLst>
              <a:ext uri="{FF2B5EF4-FFF2-40B4-BE49-F238E27FC236}">
                <a16:creationId xmlns:a16="http://schemas.microsoft.com/office/drawing/2014/main" id="{0D5BA7FF-A77E-82D8-382F-C60F9EB7D403}"/>
              </a:ext>
            </a:extLst>
          </p:cNvPr>
          <p:cNvSpPr>
            <a:spLocks noGrp="1"/>
          </p:cNvSpPr>
          <p:nvPr>
            <p:ph type="dt" sz="half" idx="16"/>
          </p:nvPr>
        </p:nvSpPr>
        <p:spPr>
          <a:xfrm>
            <a:off x="3355847" y="6318504"/>
            <a:ext cx="1418733" cy="365760"/>
          </a:xfrm>
        </p:spPr>
        <p:txBody>
          <a:bodyPr/>
          <a:lstStyle/>
          <a:p>
            <a:fld id="{A64EBB10-E93E-4729-97C4-FAB8DF4548E2}" type="datetime1">
              <a:rPr lang="en-US" smtClean="0"/>
              <a:t>10/28/2025</a:t>
            </a:fld>
            <a:endParaRPr lang="en-US"/>
          </a:p>
        </p:txBody>
      </p:sp>
      <p:sp>
        <p:nvSpPr>
          <p:cNvPr id="13" name="Slide Number Placeholder 12">
            <a:extLst>
              <a:ext uri="{FF2B5EF4-FFF2-40B4-BE49-F238E27FC236}">
                <a16:creationId xmlns:a16="http://schemas.microsoft.com/office/drawing/2014/main" id="{277AED5A-2B3B-6F43-CA78-5BF85217FD6E}"/>
              </a:ext>
            </a:extLst>
          </p:cNvPr>
          <p:cNvSpPr>
            <a:spLocks noGrp="1"/>
          </p:cNvSpPr>
          <p:nvPr>
            <p:ph type="sldNum" sz="quarter" idx="18"/>
          </p:nvPr>
        </p:nvSpPr>
        <p:spPr>
          <a:xfrm>
            <a:off x="4692285" y="6318504"/>
            <a:ext cx="493776" cy="365760"/>
          </a:xfrm>
        </p:spPr>
        <p:txBody>
          <a:bodyPr/>
          <a:lstStyle/>
          <a:p>
            <a:fld id="{CC057153-B650-4DEB-B370-79DDCFDCE934}" type="slidenum">
              <a:rPr lang="en-US" smtClean="0"/>
              <a:pPr/>
              <a:t>‹#›</a:t>
            </a:fld>
            <a:endParaRPr lang="en-US"/>
          </a:p>
        </p:txBody>
      </p:sp>
      <p:sp>
        <p:nvSpPr>
          <p:cNvPr id="12" name="Picture Placeholder 11">
            <a:extLst>
              <a:ext uri="{FF2B5EF4-FFF2-40B4-BE49-F238E27FC236}">
                <a16:creationId xmlns:a16="http://schemas.microsoft.com/office/drawing/2014/main" id="{EC59C038-AFE7-F1BB-D482-33E170892572}"/>
              </a:ext>
            </a:extLst>
          </p:cNvPr>
          <p:cNvSpPr>
            <a:spLocks noGrp="1"/>
          </p:cNvSpPr>
          <p:nvPr>
            <p:ph type="pic" sz="quarter" idx="15" hasCustomPrompt="1"/>
          </p:nvPr>
        </p:nvSpPr>
        <p:spPr>
          <a:xfrm>
            <a:off x="5844556" y="0"/>
            <a:ext cx="6224082" cy="6858000"/>
          </a:xfrm>
          <a:blipFill>
            <a:blip r:embed="rId2">
              <a:alphaModFix amt="60000"/>
            </a:blip>
            <a:stretch>
              <a:fillRect/>
            </a:stretch>
          </a:blipFill>
        </p:spPr>
        <p:txBody>
          <a:bodyPr/>
          <a:lstStyle>
            <a:lvl1pPr marL="0" indent="0">
              <a:buNone/>
              <a:defRPr/>
            </a:lvl1pPr>
          </a:lstStyle>
          <a:p>
            <a:r>
              <a:rPr lang="en-US"/>
              <a:t>.</a:t>
            </a:r>
          </a:p>
        </p:txBody>
      </p:sp>
    </p:spTree>
    <p:extLst>
      <p:ext uri="{BB962C8B-B14F-4D97-AF65-F5344CB8AC3E}">
        <p14:creationId xmlns:p14="http://schemas.microsoft.com/office/powerpoint/2010/main" val="2941568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4389120" cy="1444752"/>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648" y="2084832"/>
            <a:ext cx="4389120" cy="4169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7497486-A221-C6D1-050D-0B3DB326465B}"/>
              </a:ext>
            </a:extLst>
          </p:cNvPr>
          <p:cNvSpPr>
            <a:spLocks noGrp="1"/>
          </p:cNvSpPr>
          <p:nvPr>
            <p:ph type="ftr" sz="quarter" idx="17"/>
          </p:nvPr>
        </p:nvSpPr>
        <p:spPr>
          <a:xfrm>
            <a:off x="612648" y="6318504"/>
            <a:ext cx="2651760" cy="365760"/>
          </a:xfrm>
        </p:spPr>
        <p:txBody>
          <a:bodyPr/>
          <a:lstStyle/>
          <a:p>
            <a:r>
              <a:rPr lang="en-US"/>
              <a:t>Sample Footer Text</a:t>
            </a:r>
          </a:p>
        </p:txBody>
      </p:sp>
      <p:sp>
        <p:nvSpPr>
          <p:cNvPr id="3" name="Date Placeholder 2">
            <a:extLst>
              <a:ext uri="{FF2B5EF4-FFF2-40B4-BE49-F238E27FC236}">
                <a16:creationId xmlns:a16="http://schemas.microsoft.com/office/drawing/2014/main" id="{3907AE70-2FE3-1872-0811-BC089F612855}"/>
              </a:ext>
            </a:extLst>
          </p:cNvPr>
          <p:cNvSpPr>
            <a:spLocks noGrp="1"/>
          </p:cNvSpPr>
          <p:nvPr>
            <p:ph type="dt" sz="half" idx="16"/>
          </p:nvPr>
        </p:nvSpPr>
        <p:spPr>
          <a:xfrm>
            <a:off x="3264408" y="6318504"/>
            <a:ext cx="1325880" cy="365760"/>
          </a:xfrm>
        </p:spPr>
        <p:txBody>
          <a:bodyPr/>
          <a:lstStyle/>
          <a:p>
            <a:fld id="{7040DD2C-7FC6-41A9-87A2-29E4EDD4A815}" type="datetime1">
              <a:rPr lang="en-US" smtClean="0"/>
              <a:t>10/28/2025</a:t>
            </a:fld>
            <a:endParaRPr lang="en-US"/>
          </a:p>
        </p:txBody>
      </p:sp>
      <p:sp>
        <p:nvSpPr>
          <p:cNvPr id="9" name="Slide Number Placeholder 8">
            <a:extLst>
              <a:ext uri="{FF2B5EF4-FFF2-40B4-BE49-F238E27FC236}">
                <a16:creationId xmlns:a16="http://schemas.microsoft.com/office/drawing/2014/main" id="{193EE6EB-FF56-B8A3-1408-5C43C49B256E}"/>
              </a:ext>
            </a:extLst>
          </p:cNvPr>
          <p:cNvSpPr>
            <a:spLocks noGrp="1"/>
          </p:cNvSpPr>
          <p:nvPr>
            <p:ph type="sldNum" sz="quarter" idx="18"/>
          </p:nvPr>
        </p:nvSpPr>
        <p:spPr>
          <a:xfrm>
            <a:off x="4507992" y="6318504"/>
            <a:ext cx="493776" cy="365760"/>
          </a:xfrm>
        </p:spPr>
        <p:txBody>
          <a:bodyPr/>
          <a:lstStyle/>
          <a:p>
            <a:fld id="{CC057153-B650-4DEB-B370-79DDCFDCE934}" type="slidenum">
              <a:rPr lang="en-US" smtClean="0"/>
              <a:pPr/>
              <a:t>‹#›</a:t>
            </a:fld>
            <a:endParaRPr lang="en-US"/>
          </a:p>
        </p:txBody>
      </p:sp>
      <p:sp>
        <p:nvSpPr>
          <p:cNvPr id="10" name="Picture Placeholder 9">
            <a:extLst>
              <a:ext uri="{FF2B5EF4-FFF2-40B4-BE49-F238E27FC236}">
                <a16:creationId xmlns:a16="http://schemas.microsoft.com/office/drawing/2014/main" id="{EE2866F3-0262-FC88-23E2-359D75EA8A79}"/>
              </a:ext>
            </a:extLst>
          </p:cNvPr>
          <p:cNvSpPr>
            <a:spLocks noGrp="1"/>
          </p:cNvSpPr>
          <p:nvPr>
            <p:ph type="pic" sz="quarter" idx="15" hasCustomPrompt="1"/>
          </p:nvPr>
        </p:nvSpPr>
        <p:spPr>
          <a:xfrm>
            <a:off x="5660263" y="0"/>
            <a:ext cx="6408375" cy="6858000"/>
          </a:xfrm>
          <a:blipFill>
            <a:blip r:embed="rId2">
              <a:alphaModFix amt="60000"/>
            </a:blip>
            <a:stretch>
              <a:fillRect/>
            </a:stretch>
          </a:blipFill>
        </p:spPr>
        <p:txBody>
          <a:bodyPr/>
          <a:lstStyle>
            <a:lvl1pPr marL="0" indent="0">
              <a:buNone/>
              <a:defRPr/>
            </a:lvl1pPr>
          </a:lstStyle>
          <a:p>
            <a:r>
              <a:rPr lang="en-US"/>
              <a:t>.</a:t>
            </a:r>
          </a:p>
        </p:txBody>
      </p:sp>
      <p:grpSp>
        <p:nvGrpSpPr>
          <p:cNvPr id="11" name="Group 10">
            <a:extLst>
              <a:ext uri="{FF2B5EF4-FFF2-40B4-BE49-F238E27FC236}">
                <a16:creationId xmlns:a16="http://schemas.microsoft.com/office/drawing/2014/main" id="{5D76C82F-0CA8-713E-E19A-65D51910A5DC}"/>
              </a:ext>
              <a:ext uri="{C183D7F6-B498-43B3-948B-1728B52AA6E4}">
                <adec:decorative xmlns:adec="http://schemas.microsoft.com/office/drawing/2017/decorative" val="1"/>
              </a:ext>
            </a:extLst>
          </p:cNvPr>
          <p:cNvGrpSpPr/>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C3A0EB22-0640-E9D6-5C90-504668EDC47C}"/>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995F219-6751-8C9C-0F4E-1048F537CB61}"/>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35040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C494689-2DF4-F719-B5A3-0E33B5AB963F}"/>
              </a:ext>
              <a:ext uri="{C183D7F6-B498-43B3-948B-1728B52AA6E4}">
                <adec:decorative xmlns:adec="http://schemas.microsoft.com/office/drawing/2017/decorative" val="1"/>
              </a:ext>
            </a:extLst>
          </p:cNvPr>
          <p:cNvGrpSpPr/>
          <p:nvPr/>
        </p:nvGrpSpPr>
        <p:grpSpPr>
          <a:xfrm rot="10800000">
            <a:off x="0" y="6743026"/>
            <a:ext cx="12207200" cy="123363"/>
            <a:chOff x="-5025" y="6737718"/>
            <a:chExt cx="12207200" cy="123363"/>
          </a:xfrm>
        </p:grpSpPr>
        <p:sp>
          <p:nvSpPr>
            <p:cNvPr id="17" name="Rectangle 16">
              <a:extLst>
                <a:ext uri="{FF2B5EF4-FFF2-40B4-BE49-F238E27FC236}">
                  <a16:creationId xmlns:a16="http://schemas.microsoft.com/office/drawing/2014/main" id="{258C88C8-2ADC-03E1-DA79-C09C9FFCB400}"/>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EE9281E-3F01-B630-B5DF-17CEE295D67F}"/>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722376"/>
            <a:ext cx="3017520" cy="3364992"/>
          </a:xfrm>
        </p:spPr>
        <p:txBody>
          <a:bodyPr anchor="t"/>
          <a:lstStyle/>
          <a:p>
            <a:r>
              <a:rPr lang="en-US"/>
              <a:t>Click to edit Master title style</a:t>
            </a:r>
          </a:p>
        </p:txBody>
      </p:sp>
      <p:sp>
        <p:nvSpPr>
          <p:cNvPr id="10" name="Picture Placeholder 9">
            <a:extLst>
              <a:ext uri="{FF2B5EF4-FFF2-40B4-BE49-F238E27FC236}">
                <a16:creationId xmlns:a16="http://schemas.microsoft.com/office/drawing/2014/main" id="{85A6D87B-55DF-483B-0AF7-E6F2B6041C80}"/>
              </a:ext>
            </a:extLst>
          </p:cNvPr>
          <p:cNvSpPr>
            <a:spLocks noGrp="1"/>
          </p:cNvSpPr>
          <p:nvPr>
            <p:ph type="pic" sz="quarter" idx="15" hasCustomPrompt="1"/>
          </p:nvPr>
        </p:nvSpPr>
        <p:spPr>
          <a:xfrm>
            <a:off x="4105656" y="722376"/>
            <a:ext cx="3417212" cy="5440680"/>
          </a:xfrm>
          <a:blipFill>
            <a:blip r:embed="rId2">
              <a:alphaModFix amt="6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998356" y="722376"/>
            <a:ext cx="3566160" cy="54406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B46F9121-A740-6137-350B-F287FC3F65ED}"/>
              </a:ext>
            </a:extLst>
          </p:cNvPr>
          <p:cNvSpPr>
            <a:spLocks noGrp="1"/>
          </p:cNvSpPr>
          <p:nvPr>
            <p:ph type="ftr" sz="quarter" idx="17"/>
          </p:nvPr>
        </p:nvSpPr>
        <p:spPr/>
        <p:txBody>
          <a:bodyPr/>
          <a:lstStyle/>
          <a:p>
            <a:r>
              <a:rPr lang="en-US"/>
              <a:t>Sample Footer Text</a:t>
            </a:r>
          </a:p>
        </p:txBody>
      </p:sp>
      <p:sp>
        <p:nvSpPr>
          <p:cNvPr id="9" name="Date Placeholder 8">
            <a:extLst>
              <a:ext uri="{FF2B5EF4-FFF2-40B4-BE49-F238E27FC236}">
                <a16:creationId xmlns:a16="http://schemas.microsoft.com/office/drawing/2014/main" id="{71DDF62D-265F-648C-DEAF-A6B63AFE9A88}"/>
              </a:ext>
            </a:extLst>
          </p:cNvPr>
          <p:cNvSpPr>
            <a:spLocks noGrp="1"/>
          </p:cNvSpPr>
          <p:nvPr>
            <p:ph type="dt" sz="half" idx="16"/>
          </p:nvPr>
        </p:nvSpPr>
        <p:spPr/>
        <p:txBody>
          <a:bodyPr/>
          <a:lstStyle/>
          <a:p>
            <a:fld id="{C8E3A8ED-7C53-48B7-8E07-F767A8357B67}" type="datetime1">
              <a:rPr lang="en-US" smtClean="0"/>
              <a:t>10/28/2025</a:t>
            </a:fld>
            <a:endParaRPr lang="en-US"/>
          </a:p>
        </p:txBody>
      </p:sp>
      <p:sp>
        <p:nvSpPr>
          <p:cNvPr id="15" name="Slide Number Placeholder 14">
            <a:extLst>
              <a:ext uri="{FF2B5EF4-FFF2-40B4-BE49-F238E27FC236}">
                <a16:creationId xmlns:a16="http://schemas.microsoft.com/office/drawing/2014/main" id="{4B1E5F69-8168-1838-71D3-E395524793E7}"/>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930625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B5D765-4DB1-83CD-C254-A90B6611CFB6}"/>
              </a:ext>
              <a:ext uri="{C183D7F6-B498-43B3-948B-1728B52AA6E4}">
                <adec:decorative xmlns:adec="http://schemas.microsoft.com/office/drawing/2017/decorative" val="1"/>
              </a:ext>
            </a:extLst>
          </p:cNvPr>
          <p:cNvGrpSpPr/>
          <p:nvPr/>
        </p:nvGrpSpPr>
        <p:grpSpPr>
          <a:xfrm>
            <a:off x="0" y="0"/>
            <a:ext cx="123362" cy="6858000"/>
            <a:chOff x="12068638" y="0"/>
            <a:chExt cx="123362" cy="6858000"/>
          </a:xfrm>
        </p:grpSpPr>
        <p:sp>
          <p:nvSpPr>
            <p:cNvPr id="9" name="Rectangle 8">
              <a:extLst>
                <a:ext uri="{FF2B5EF4-FFF2-40B4-BE49-F238E27FC236}">
                  <a16:creationId xmlns:a16="http://schemas.microsoft.com/office/drawing/2014/main" id="{C69A84EF-6D24-A163-8B58-B5389FD4DDD7}"/>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9A50A9-013C-611D-B106-1ED459519F51}"/>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65592" y="502920"/>
            <a:ext cx="3401568" cy="1444752"/>
          </a:xfrm>
        </p:spPr>
        <p:txBody>
          <a:bodyPr anchor="b"/>
          <a:lstStyle/>
          <a:p>
            <a:r>
              <a:rPr lang="en-US"/>
              <a:t>Click to edit Master title style</a:t>
            </a:r>
          </a:p>
        </p:txBody>
      </p:sp>
      <p:sp>
        <p:nvSpPr>
          <p:cNvPr id="12" name="Picture Placeholder 11">
            <a:extLst>
              <a:ext uri="{FF2B5EF4-FFF2-40B4-BE49-F238E27FC236}">
                <a16:creationId xmlns:a16="http://schemas.microsoft.com/office/drawing/2014/main" id="{F8A45037-DD9A-9287-B37A-49CD4CC3CAFB}"/>
              </a:ext>
            </a:extLst>
          </p:cNvPr>
          <p:cNvSpPr>
            <a:spLocks noGrp="1"/>
          </p:cNvSpPr>
          <p:nvPr>
            <p:ph type="pic" sz="quarter" idx="15" hasCustomPrompt="1"/>
          </p:nvPr>
        </p:nvSpPr>
        <p:spPr>
          <a:xfrm>
            <a:off x="115866" y="-1"/>
            <a:ext cx="7397496" cy="6857999"/>
          </a:xfrm>
          <a:blipFill>
            <a:blip r:embed="rId2">
              <a:alphaModFix amt="6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165592" y="2084832"/>
            <a:ext cx="3401568" cy="416966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6F5CC625-CD4F-F9C5-5E5D-05B78AE7CEE1}"/>
              </a:ext>
            </a:extLst>
          </p:cNvPr>
          <p:cNvSpPr>
            <a:spLocks noGrp="1"/>
          </p:cNvSpPr>
          <p:nvPr>
            <p:ph type="ftr" sz="quarter" idx="17"/>
          </p:nvPr>
        </p:nvSpPr>
        <p:spPr>
          <a:xfrm>
            <a:off x="8165592" y="6318504"/>
            <a:ext cx="2333520" cy="365760"/>
          </a:xfrm>
        </p:spPr>
        <p:txBody>
          <a:bodyPr/>
          <a:lstStyle/>
          <a:p>
            <a:r>
              <a:rPr lang="en-US"/>
              <a:t>Sample Footer Text</a:t>
            </a:r>
          </a:p>
        </p:txBody>
      </p:sp>
      <p:sp>
        <p:nvSpPr>
          <p:cNvPr id="4" name="Date Placeholder 3">
            <a:extLst>
              <a:ext uri="{FF2B5EF4-FFF2-40B4-BE49-F238E27FC236}">
                <a16:creationId xmlns:a16="http://schemas.microsoft.com/office/drawing/2014/main" id="{1762B38A-33A6-F8AC-C9B9-FA400D29071B}"/>
              </a:ext>
            </a:extLst>
          </p:cNvPr>
          <p:cNvSpPr>
            <a:spLocks noGrp="1"/>
          </p:cNvSpPr>
          <p:nvPr>
            <p:ph type="dt" sz="half" idx="16"/>
          </p:nvPr>
        </p:nvSpPr>
        <p:spPr>
          <a:xfrm>
            <a:off x="10504406" y="6318504"/>
            <a:ext cx="1062754" cy="365760"/>
          </a:xfrm>
        </p:spPr>
        <p:txBody>
          <a:bodyPr/>
          <a:lstStyle/>
          <a:p>
            <a:fld id="{81AC3B39-0D1D-4C0E-BE8E-C570B18D6B3B}" type="datetime1">
              <a:rPr lang="en-US" smtClean="0"/>
              <a:t>10/28/2025</a:t>
            </a:fld>
            <a:endParaRPr lang="en-US"/>
          </a:p>
        </p:txBody>
      </p:sp>
      <p:sp>
        <p:nvSpPr>
          <p:cNvPr id="13" name="Slide Number Placeholder 12">
            <a:extLst>
              <a:ext uri="{FF2B5EF4-FFF2-40B4-BE49-F238E27FC236}">
                <a16:creationId xmlns:a16="http://schemas.microsoft.com/office/drawing/2014/main" id="{E5B1B358-15B5-2BEF-0B1B-0BC9F05FFA1A}"/>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14187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3401568" cy="1444752"/>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12648" y="2084832"/>
            <a:ext cx="3401568" cy="416966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12648" y="6318504"/>
            <a:ext cx="1975502" cy="365760"/>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2588150" y="6318504"/>
            <a:ext cx="1014586" cy="365760"/>
          </a:xfrm>
        </p:spPr>
        <p:txBody>
          <a:bodyPr/>
          <a:lstStyle>
            <a:lvl1pPr>
              <a:defRPr>
                <a:solidFill>
                  <a:schemeClr val="tx1"/>
                </a:solidFill>
                <a:effectLst/>
              </a:defRPr>
            </a:lvl1pPr>
          </a:lstStyle>
          <a:p>
            <a:fld id="{0780F3AB-C899-4854-A4A4-B2E20F203358}" type="datetime1">
              <a:rPr lang="en-US" smtClean="0"/>
              <a:t>10/28/2025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520440" y="6318504"/>
            <a:ext cx="493776" cy="365760"/>
          </a:xfrm>
        </p:spPr>
        <p:txBody>
          <a:bodyPr/>
          <a:lstStyle/>
          <a:p>
            <a:fld id="{CC057153-B650-4DEB-B370-79DDCFDCE934}" type="slidenum">
              <a:rPr lang="en-US" smtClean="0"/>
              <a:t>‹#›</a:t>
            </a:fld>
            <a:endParaRPr lang="en-US"/>
          </a:p>
        </p:txBody>
      </p:sp>
      <p:sp>
        <p:nvSpPr>
          <p:cNvPr id="10" name="Picture Placeholder 9">
            <a:extLst>
              <a:ext uri="{FF2B5EF4-FFF2-40B4-BE49-F238E27FC236}">
                <a16:creationId xmlns:a16="http://schemas.microsoft.com/office/drawing/2014/main" id="{85A6D87B-55DF-483B-0AF7-E6F2B6041C80}"/>
              </a:ext>
            </a:extLst>
          </p:cNvPr>
          <p:cNvSpPr>
            <a:spLocks noGrp="1"/>
          </p:cNvSpPr>
          <p:nvPr>
            <p:ph type="pic" sz="quarter" idx="15" hasCustomPrompt="1"/>
          </p:nvPr>
        </p:nvSpPr>
        <p:spPr>
          <a:xfrm>
            <a:off x="4802819" y="0"/>
            <a:ext cx="7265819" cy="6858000"/>
          </a:xfrm>
          <a:blipFill>
            <a:blip r:embed="rId2">
              <a:alphaModFix amt="60000"/>
            </a:blip>
            <a:stretch>
              <a:fillRect/>
            </a:stretch>
          </a:blipFill>
        </p:spPr>
        <p:txBody>
          <a:bodyPr/>
          <a:lstStyle>
            <a:lvl1pPr marL="0" indent="0">
              <a:buNone/>
              <a:defRPr/>
            </a:lvl1pPr>
          </a:lstStyle>
          <a:p>
            <a:r>
              <a:rPr lang="en-US"/>
              <a:t>.</a:t>
            </a:r>
          </a:p>
        </p:txBody>
      </p:sp>
      <p:grpSp>
        <p:nvGrpSpPr>
          <p:cNvPr id="11" name="Group 10">
            <a:extLst>
              <a:ext uri="{FF2B5EF4-FFF2-40B4-BE49-F238E27FC236}">
                <a16:creationId xmlns:a16="http://schemas.microsoft.com/office/drawing/2014/main" id="{DCFD1FA7-C4E8-DE5C-3B9D-DCD115B6C327}"/>
              </a:ext>
              <a:ext uri="{C183D7F6-B498-43B3-948B-1728B52AA6E4}">
                <adec:decorative xmlns:adec="http://schemas.microsoft.com/office/drawing/2017/decorative" val="1"/>
              </a:ext>
            </a:extLst>
          </p:cNvPr>
          <p:cNvGrpSpPr/>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4C133272-DC27-4D54-F532-D2039EAA5D95}"/>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C8420D-B6AB-D6E7-38A4-FFF30B404590}"/>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0967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65592" y="1008126"/>
            <a:ext cx="3401567" cy="1947672"/>
          </a:xfrm>
        </p:spPr>
        <p:txBody>
          <a:bodyPr anchor="b"/>
          <a:lstStyle/>
          <a:p>
            <a:r>
              <a:rPr lang="en-US"/>
              <a:t>Click to edit Master title style</a:t>
            </a:r>
          </a:p>
        </p:txBody>
      </p:sp>
      <p:sp>
        <p:nvSpPr>
          <p:cNvPr id="10" name="Picture Placeholder 9">
            <a:extLst>
              <a:ext uri="{FF2B5EF4-FFF2-40B4-BE49-F238E27FC236}">
                <a16:creationId xmlns:a16="http://schemas.microsoft.com/office/drawing/2014/main" id="{F93A3E8A-C3F5-3D0B-FDE4-68B52DFE7196}"/>
              </a:ext>
            </a:extLst>
          </p:cNvPr>
          <p:cNvSpPr>
            <a:spLocks noGrp="1"/>
          </p:cNvSpPr>
          <p:nvPr>
            <p:ph type="pic" sz="quarter" idx="15" hasCustomPrompt="1"/>
          </p:nvPr>
        </p:nvSpPr>
        <p:spPr>
          <a:xfrm>
            <a:off x="115866" y="0"/>
            <a:ext cx="7397496" cy="6858000"/>
          </a:xfrm>
          <a:blipFill dpi="0" rotWithShape="1">
            <a:blip r:embed="rId2">
              <a:alphaModFix amt="60000"/>
            </a:blip>
            <a:srcRect/>
            <a:stretch>
              <a:fillRect/>
            </a:stretch>
          </a:blipFill>
        </p:spPr>
        <p:txBody>
          <a:bodyPr/>
          <a:lstStyle>
            <a:lvl1pPr marL="0" indent="0">
              <a:buNone/>
              <a:defRPr/>
            </a:lvl1pPr>
          </a:lstStyle>
          <a:p>
            <a:r>
              <a:rPr lang="en-US"/>
              <a:t>.</a:t>
            </a:r>
          </a:p>
        </p:txBody>
      </p:sp>
      <p:grpSp>
        <p:nvGrpSpPr>
          <p:cNvPr id="11" name="Group 10">
            <a:extLst>
              <a:ext uri="{FF2B5EF4-FFF2-40B4-BE49-F238E27FC236}">
                <a16:creationId xmlns:a16="http://schemas.microsoft.com/office/drawing/2014/main" id="{E02754B6-EAB4-945C-FC4E-F8F7D453BCCD}"/>
              </a:ext>
              <a:ext uri="{C183D7F6-B498-43B3-948B-1728B52AA6E4}">
                <adec:decorative xmlns:adec="http://schemas.microsoft.com/office/drawing/2017/decorative" val="1"/>
              </a:ext>
            </a:extLst>
          </p:cNvPr>
          <p:cNvGrpSpPr/>
          <p:nvPr/>
        </p:nvGrpSpPr>
        <p:grpSpPr>
          <a:xfrm>
            <a:off x="0" y="0"/>
            <a:ext cx="123362" cy="6858000"/>
            <a:chOff x="12068638" y="0"/>
            <a:chExt cx="123362" cy="6858000"/>
          </a:xfrm>
        </p:grpSpPr>
        <p:sp>
          <p:nvSpPr>
            <p:cNvPr id="12" name="Rectangle 11">
              <a:extLst>
                <a:ext uri="{FF2B5EF4-FFF2-40B4-BE49-F238E27FC236}">
                  <a16:creationId xmlns:a16="http://schemas.microsoft.com/office/drawing/2014/main" id="{A699CF6F-40DA-4FCF-FBCF-9907CB96FB76}"/>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C8A1CA-3094-3344-5C05-30F5E18CD021}"/>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165592" y="3099816"/>
            <a:ext cx="3401567" cy="3054096"/>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8D8C8E1E-13A9-668C-1F5C-BC271E6A05CF}"/>
              </a:ext>
            </a:extLst>
          </p:cNvPr>
          <p:cNvSpPr>
            <a:spLocks noGrp="1"/>
          </p:cNvSpPr>
          <p:nvPr>
            <p:ph type="ftr" sz="quarter" idx="17"/>
          </p:nvPr>
        </p:nvSpPr>
        <p:spPr>
          <a:xfrm>
            <a:off x="8165592" y="6318504"/>
            <a:ext cx="2331720" cy="365760"/>
          </a:xfrm>
        </p:spPr>
        <p:txBody>
          <a:bodyPr/>
          <a:lstStyle/>
          <a:p>
            <a:r>
              <a:rPr lang="en-US"/>
              <a:t>Sample Footer Text</a:t>
            </a:r>
          </a:p>
        </p:txBody>
      </p:sp>
      <p:sp>
        <p:nvSpPr>
          <p:cNvPr id="3" name="Date Placeholder 2">
            <a:extLst>
              <a:ext uri="{FF2B5EF4-FFF2-40B4-BE49-F238E27FC236}">
                <a16:creationId xmlns:a16="http://schemas.microsoft.com/office/drawing/2014/main" id="{99BE2343-B677-7565-070B-CEED0B0D5463}"/>
              </a:ext>
            </a:extLst>
          </p:cNvPr>
          <p:cNvSpPr>
            <a:spLocks noGrp="1"/>
          </p:cNvSpPr>
          <p:nvPr>
            <p:ph type="dt" sz="half" idx="16"/>
          </p:nvPr>
        </p:nvSpPr>
        <p:spPr>
          <a:xfrm>
            <a:off x="10497312" y="6318504"/>
            <a:ext cx="1069847" cy="365760"/>
          </a:xfrm>
        </p:spPr>
        <p:txBody>
          <a:bodyPr/>
          <a:lstStyle/>
          <a:p>
            <a:fld id="{1095A040-388D-41D5-A09F-3EC1A1D097A8}" type="datetime1">
              <a:rPr lang="en-US" smtClean="0"/>
              <a:t>10/28/2025</a:t>
            </a:fld>
            <a:endParaRPr lang="en-US"/>
          </a:p>
        </p:txBody>
      </p:sp>
      <p:sp>
        <p:nvSpPr>
          <p:cNvPr id="9" name="Slide Number Placeholder 8">
            <a:extLst>
              <a:ext uri="{FF2B5EF4-FFF2-40B4-BE49-F238E27FC236}">
                <a16:creationId xmlns:a16="http://schemas.microsoft.com/office/drawing/2014/main" id="{394BC881-6669-50F2-64F2-57BD81A93BCE}"/>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207932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8247888" y="713232"/>
            <a:ext cx="3364992" cy="3227832"/>
          </a:xfrm>
        </p:spPr>
        <p:txBody>
          <a:bodyPr vert="horz" lIns="91440" tIns="45720" rIns="91440" bIns="45720" rtlCol="0" anchor="t">
            <a:normAutofit/>
          </a:bodyPr>
          <a:lstStyle>
            <a:lvl1pPr>
              <a:defRPr lang="en-US" sz="4000" dirty="0">
                <a:gradFill>
                  <a:gsLst>
                    <a:gs pos="0">
                      <a:schemeClr val="accent2"/>
                    </a:gs>
                    <a:gs pos="100000">
                      <a:schemeClr val="accent5"/>
                    </a:gs>
                  </a:gsLst>
                  <a:lin ang="15600000" scaled="0"/>
                </a:gra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8247888" y="5138927"/>
            <a:ext cx="3200400" cy="1197864"/>
          </a:xfrm>
        </p:spPr>
        <p:txBody>
          <a:bodyPr vert="horz" lIns="91440" tIns="45720" rIns="91440" bIns="45720" rtlCol="0">
            <a:normAutofit/>
          </a:bodyPr>
          <a:lstStyle>
            <a:lvl1pPr marL="0" indent="0">
              <a:buNone/>
              <a:defRPr lang="en-US" sz="2000" dirty="0"/>
            </a:lvl1pPr>
          </a:lstStyle>
          <a:p>
            <a:pPr lvl="0"/>
            <a:r>
              <a:rPr lang="en-US"/>
              <a:t>Click to edit Master subtitle style</a:t>
            </a:r>
          </a:p>
        </p:txBody>
      </p:sp>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0" y="0"/>
            <a:ext cx="7548451" cy="6858000"/>
          </a:xfrm>
          <a:blipFill>
            <a:blip r:embed="rId2">
              <a:alphaModFix amt="70000"/>
            </a:blip>
            <a:stretch>
              <a:fillRect/>
            </a:stretch>
          </a:blipFill>
        </p:spPr>
        <p:txBody>
          <a:bodyPr/>
          <a:lstStyle>
            <a:lvl1pPr marL="0" indent="0">
              <a:buNone/>
              <a:defRPr/>
            </a:lvl1pPr>
          </a:lstStyle>
          <a:p>
            <a:r>
              <a:rPr lang="en-US"/>
              <a:t>.</a:t>
            </a:r>
          </a:p>
        </p:txBody>
      </p:sp>
      <p:grpSp>
        <p:nvGrpSpPr>
          <p:cNvPr id="7" name="Group 6">
            <a:extLst>
              <a:ext uri="{FF2B5EF4-FFF2-40B4-BE49-F238E27FC236}">
                <a16:creationId xmlns:a16="http://schemas.microsoft.com/office/drawing/2014/main" id="{9BCBE317-7590-8646-B2DB-5BED6EE8A19B}"/>
              </a:ext>
              <a:ext uri="{C183D7F6-B498-43B3-948B-1728B52AA6E4}">
                <adec:decorative xmlns:adec="http://schemas.microsoft.com/office/drawing/2017/decorative" val="1"/>
              </a:ext>
            </a:extLst>
          </p:cNvPr>
          <p:cNvGrpSpPr/>
          <p:nvPr/>
        </p:nvGrpSpPr>
        <p:grpSpPr>
          <a:xfrm rot="5400000">
            <a:off x="4181134" y="3367319"/>
            <a:ext cx="6858000" cy="123363"/>
            <a:chOff x="-5025" y="6737718"/>
            <a:chExt cx="12207200" cy="123363"/>
          </a:xfrm>
        </p:grpSpPr>
        <p:sp>
          <p:nvSpPr>
            <p:cNvPr id="8" name="Rectangle 7">
              <a:extLst>
                <a:ext uri="{FF2B5EF4-FFF2-40B4-BE49-F238E27FC236}">
                  <a16:creationId xmlns:a16="http://schemas.microsoft.com/office/drawing/2014/main" id="{55B255D3-4FB2-87A8-E502-9CDE10990A39}"/>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15F704-CD21-A249-03F6-4F036D21400B}"/>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oter Placeholder 4">
            <a:extLst>
              <a:ext uri="{FF2B5EF4-FFF2-40B4-BE49-F238E27FC236}">
                <a16:creationId xmlns:a16="http://schemas.microsoft.com/office/drawing/2014/main" id="{6B30B7E9-D8D3-BC56-A758-6C86B58C0AC5}"/>
              </a:ext>
            </a:extLst>
          </p:cNvPr>
          <p:cNvSpPr>
            <a:spLocks noGrp="1"/>
          </p:cNvSpPr>
          <p:nvPr>
            <p:ph type="ftr" sz="quarter" idx="15"/>
          </p:nvPr>
        </p:nvSpPr>
        <p:spPr>
          <a:xfrm>
            <a:off x="8247888" y="6318504"/>
            <a:ext cx="2459736" cy="365760"/>
          </a:xfrm>
        </p:spPr>
        <p:txBody>
          <a:bodyPr/>
          <a:lstStyle/>
          <a:p>
            <a:r>
              <a:rPr lang="en-US"/>
              <a:t>Sample Footer Text</a:t>
            </a:r>
          </a:p>
        </p:txBody>
      </p:sp>
      <p:sp>
        <p:nvSpPr>
          <p:cNvPr id="4" name="Date Placeholder 3">
            <a:extLst>
              <a:ext uri="{FF2B5EF4-FFF2-40B4-BE49-F238E27FC236}">
                <a16:creationId xmlns:a16="http://schemas.microsoft.com/office/drawing/2014/main" id="{3D4FF974-138E-88CF-9001-1A07C67D1DFD}"/>
              </a:ext>
            </a:extLst>
          </p:cNvPr>
          <p:cNvSpPr>
            <a:spLocks noGrp="1"/>
          </p:cNvSpPr>
          <p:nvPr>
            <p:ph type="dt" sz="half" idx="14"/>
          </p:nvPr>
        </p:nvSpPr>
        <p:spPr>
          <a:xfrm>
            <a:off x="10707624" y="6318504"/>
            <a:ext cx="859536" cy="365760"/>
          </a:xfrm>
        </p:spPr>
        <p:txBody>
          <a:bodyPr/>
          <a:lstStyle/>
          <a:p>
            <a:fld id="{A6379DD5-AE65-4D02-9BCE-257CC17A63B7}" type="datetime1">
              <a:rPr lang="en-US" smtClean="0"/>
              <a:t>10/28/2025</a:t>
            </a:fld>
            <a:endParaRPr lang="en-US"/>
          </a:p>
        </p:txBody>
      </p:sp>
      <p:sp>
        <p:nvSpPr>
          <p:cNvPr id="6" name="Slide Number Placeholder 5">
            <a:extLst>
              <a:ext uri="{FF2B5EF4-FFF2-40B4-BE49-F238E27FC236}">
                <a16:creationId xmlns:a16="http://schemas.microsoft.com/office/drawing/2014/main" id="{E1DA7CD4-7B92-1CD1-A9F0-94B053972CA3}"/>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406725283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4956312"/>
            <a:ext cx="3647839" cy="1420235"/>
          </a:xfrm>
        </p:spPr>
        <p:txBody>
          <a:bodyPr anchor="t">
            <a:normAutofit/>
          </a:bodyPr>
          <a:lstStyle>
            <a:lvl1pPr>
              <a:defRPr sz="3200"/>
            </a:lvl1pPr>
          </a:lstStyle>
          <a:p>
            <a:r>
              <a:rPr lang="en-US"/>
              <a:t>Click to edit Master title style</a:t>
            </a:r>
          </a:p>
        </p:txBody>
      </p:sp>
      <p:sp>
        <p:nvSpPr>
          <p:cNvPr id="4" name="Picture Placeholder 3">
            <a:extLst>
              <a:ext uri="{FF2B5EF4-FFF2-40B4-BE49-F238E27FC236}">
                <a16:creationId xmlns:a16="http://schemas.microsoft.com/office/drawing/2014/main" id="{1C17E7B2-E2F9-D41D-D140-E89E0C3F5B96}"/>
              </a:ext>
            </a:extLst>
          </p:cNvPr>
          <p:cNvSpPr>
            <a:spLocks noGrp="1"/>
          </p:cNvSpPr>
          <p:nvPr>
            <p:ph type="pic" sz="quarter" idx="16" hasCustomPrompt="1"/>
          </p:nvPr>
        </p:nvSpPr>
        <p:spPr>
          <a:xfrm>
            <a:off x="0" y="1"/>
            <a:ext cx="12192000" cy="4591025"/>
          </a:xfrm>
          <a:blipFill dpi="0" rotWithShape="1">
            <a:blip r:embed="rId2">
              <a:alphaModFix amt="60000"/>
            </a:blip>
            <a:srcRect/>
            <a:stretch>
              <a:fillRect/>
            </a:stretch>
          </a:blipFill>
        </p:spPr>
        <p:txBody>
          <a:bodyPr/>
          <a:lstStyle>
            <a:lvl1pPr marL="0" indent="0">
              <a:buNone/>
              <a:defRPr/>
            </a:lvl1pPr>
          </a:lstStyle>
          <a:p>
            <a:r>
              <a:rPr lang="en-US"/>
              <a:t>.</a:t>
            </a:r>
          </a:p>
        </p:txBody>
      </p:sp>
      <p:grpSp>
        <p:nvGrpSpPr>
          <p:cNvPr id="9" name="Group 8">
            <a:extLst>
              <a:ext uri="{FF2B5EF4-FFF2-40B4-BE49-F238E27FC236}">
                <a16:creationId xmlns:a16="http://schemas.microsoft.com/office/drawing/2014/main" id="{7A6CD91D-B3A8-3626-F189-B9F77A315DD9}"/>
              </a:ext>
              <a:ext uri="{C183D7F6-B498-43B3-948B-1728B52AA6E4}">
                <adec:decorative xmlns:adec="http://schemas.microsoft.com/office/drawing/2017/decorative" val="1"/>
              </a:ext>
            </a:extLst>
          </p:cNvPr>
          <p:cNvGrpSpPr/>
          <p:nvPr/>
        </p:nvGrpSpPr>
        <p:grpSpPr>
          <a:xfrm rot="10800000">
            <a:off x="0" y="4591027"/>
            <a:ext cx="12198096" cy="123363"/>
            <a:chOff x="-5025" y="6737718"/>
            <a:chExt cx="12207200" cy="123363"/>
          </a:xfrm>
        </p:grpSpPr>
        <p:sp>
          <p:nvSpPr>
            <p:cNvPr id="10" name="Rectangle 9">
              <a:extLst>
                <a:ext uri="{FF2B5EF4-FFF2-40B4-BE49-F238E27FC236}">
                  <a16:creationId xmlns:a16="http://schemas.microsoft.com/office/drawing/2014/main" id="{6869147E-E51A-3B94-6CD8-EE629F879704}"/>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CD771F-7FFC-BCEC-B388-8883BD9CBC61}"/>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257800" y="4956312"/>
            <a:ext cx="6309360" cy="1420235"/>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5ECB542C-378A-4AAF-83EE-A3767FF83605}" type="datetime1">
              <a:rPr lang="en-US" smtClean="0"/>
              <a:t>10/28/2025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43387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4093596"/>
            <a:ext cx="2953618" cy="2007912"/>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B8FB154D-4A60-735B-FA5C-F17F96D0F7DD}"/>
              </a:ext>
            </a:extLst>
          </p:cNvPr>
          <p:cNvSpPr>
            <a:spLocks noGrp="1"/>
          </p:cNvSpPr>
          <p:nvPr>
            <p:ph type="pic" sz="quarter" idx="15" hasCustomPrompt="1"/>
          </p:nvPr>
        </p:nvSpPr>
        <p:spPr>
          <a:xfrm>
            <a:off x="0" y="0"/>
            <a:ext cx="12192000" cy="3700807"/>
          </a:xfrm>
          <a:blipFill>
            <a:blip r:embed="rId2">
              <a:alphaModFix amt="6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268555" y="4093596"/>
            <a:ext cx="7298605" cy="2289578"/>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3BD91724-58CE-FA68-1E24-9CD57621C129}"/>
              </a:ext>
            </a:extLst>
          </p:cNvPr>
          <p:cNvSpPr>
            <a:spLocks noGrp="1"/>
          </p:cNvSpPr>
          <p:nvPr>
            <p:ph type="ftr" sz="quarter" idx="17"/>
          </p:nvPr>
        </p:nvSpPr>
        <p:spPr/>
        <p:txBody>
          <a:bodyPr/>
          <a:lstStyle/>
          <a:p>
            <a:r>
              <a:rPr lang="en-US"/>
              <a:t>Sample Footer Text</a:t>
            </a:r>
          </a:p>
        </p:txBody>
      </p:sp>
      <p:sp>
        <p:nvSpPr>
          <p:cNvPr id="13" name="Date Placeholder 12">
            <a:extLst>
              <a:ext uri="{FF2B5EF4-FFF2-40B4-BE49-F238E27FC236}">
                <a16:creationId xmlns:a16="http://schemas.microsoft.com/office/drawing/2014/main" id="{9AA293A1-7F80-90D9-D8FF-27238ADD7956}"/>
              </a:ext>
            </a:extLst>
          </p:cNvPr>
          <p:cNvSpPr>
            <a:spLocks noGrp="1"/>
          </p:cNvSpPr>
          <p:nvPr>
            <p:ph type="dt" sz="half" idx="16"/>
          </p:nvPr>
        </p:nvSpPr>
        <p:spPr/>
        <p:txBody>
          <a:bodyPr/>
          <a:lstStyle/>
          <a:p>
            <a:fld id="{16C6F251-EB74-4ADA-AD63-D85EC3A9D616}" type="datetime1">
              <a:rPr lang="en-US" smtClean="0"/>
              <a:t>10/28/2025</a:t>
            </a:fld>
            <a:endParaRPr lang="en-US"/>
          </a:p>
        </p:txBody>
      </p:sp>
      <p:sp>
        <p:nvSpPr>
          <p:cNvPr id="15" name="Slide Number Placeholder 14">
            <a:extLst>
              <a:ext uri="{FF2B5EF4-FFF2-40B4-BE49-F238E27FC236}">
                <a16:creationId xmlns:a16="http://schemas.microsoft.com/office/drawing/2014/main" id="{3B9AC797-2D9B-C7AC-550D-157FEDA3800D}"/>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223815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333CDCF-1D03-5851-5ADE-6C229D9C93F1}"/>
              </a:ext>
              <a:ext uri="{C183D7F6-B498-43B3-948B-1728B52AA6E4}">
                <adec:decorative xmlns:adec="http://schemas.microsoft.com/office/drawing/2017/decorative" val="1"/>
              </a:ext>
            </a:extLst>
          </p:cNvPr>
          <p:cNvGrpSpPr/>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436CADBC-4985-70E0-56BE-1C8385BBCBD0}"/>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1B3299-F1D4-88B7-5B22-7D623606691F}"/>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7978"/>
            <a:ext cx="10954512" cy="969264"/>
          </a:xfrm>
        </p:spPr>
        <p:txBody>
          <a:bodyPr anchor="ctr"/>
          <a:lstStyle/>
          <a:p>
            <a:r>
              <a:rPr lang="en-US"/>
              <a:t>Click to edit Master title style</a:t>
            </a:r>
          </a:p>
        </p:txBody>
      </p:sp>
      <p:sp>
        <p:nvSpPr>
          <p:cNvPr id="9" name="Picture Placeholder 8">
            <a:extLst>
              <a:ext uri="{FF2B5EF4-FFF2-40B4-BE49-F238E27FC236}">
                <a16:creationId xmlns:a16="http://schemas.microsoft.com/office/drawing/2014/main" id="{65C3B04B-96C8-DA90-9593-3508CE34B4EE}"/>
              </a:ext>
            </a:extLst>
          </p:cNvPr>
          <p:cNvSpPr>
            <a:spLocks noGrp="1"/>
          </p:cNvSpPr>
          <p:nvPr>
            <p:ph type="pic" sz="quarter" idx="15" hasCustomPrompt="1"/>
          </p:nvPr>
        </p:nvSpPr>
        <p:spPr>
          <a:xfrm>
            <a:off x="612648" y="1801367"/>
            <a:ext cx="7015248" cy="4489704"/>
          </a:xfrm>
          <a:blipFill>
            <a:blip r:embed="rId2">
              <a:alphaModFix amt="6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8252735" y="1801367"/>
            <a:ext cx="3314425" cy="448970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2E02B3BF-7794-675C-7382-345519B43BE3}"/>
              </a:ext>
            </a:extLst>
          </p:cNvPr>
          <p:cNvSpPr>
            <a:spLocks noGrp="1"/>
          </p:cNvSpPr>
          <p:nvPr>
            <p:ph type="ftr" sz="quarter" idx="17"/>
          </p:nvPr>
        </p:nvSpPr>
        <p:spPr/>
        <p:txBody>
          <a:bodyPr/>
          <a:lstStyle/>
          <a:p>
            <a:r>
              <a:rPr lang="en-US"/>
              <a:t>Sample Footer Text</a:t>
            </a:r>
          </a:p>
        </p:txBody>
      </p:sp>
      <p:sp>
        <p:nvSpPr>
          <p:cNvPr id="3" name="Date Placeholder 2">
            <a:extLst>
              <a:ext uri="{FF2B5EF4-FFF2-40B4-BE49-F238E27FC236}">
                <a16:creationId xmlns:a16="http://schemas.microsoft.com/office/drawing/2014/main" id="{08303468-1991-7CCF-2C67-0B5A3850BAD1}"/>
              </a:ext>
            </a:extLst>
          </p:cNvPr>
          <p:cNvSpPr>
            <a:spLocks noGrp="1"/>
          </p:cNvSpPr>
          <p:nvPr>
            <p:ph type="dt" sz="half" idx="16"/>
          </p:nvPr>
        </p:nvSpPr>
        <p:spPr/>
        <p:txBody>
          <a:bodyPr/>
          <a:lstStyle/>
          <a:p>
            <a:fld id="{7305F46D-792E-48B7-9047-8A1672515077}" type="datetime1">
              <a:rPr lang="en-US" smtClean="0"/>
              <a:t>10/28/2025</a:t>
            </a:fld>
            <a:endParaRPr lang="en-US"/>
          </a:p>
        </p:txBody>
      </p:sp>
      <p:sp>
        <p:nvSpPr>
          <p:cNvPr id="10" name="Slide Number Placeholder 9">
            <a:extLst>
              <a:ext uri="{FF2B5EF4-FFF2-40B4-BE49-F238E27FC236}">
                <a16:creationId xmlns:a16="http://schemas.microsoft.com/office/drawing/2014/main" id="{5AF75D71-C32E-4EF6-2C8E-B5F29DBF4D14}"/>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424134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6287667-A4F8-6B7A-7C1E-415768F3B3AA}"/>
              </a:ext>
              <a:ext uri="{C183D7F6-B498-43B3-948B-1728B52AA6E4}">
                <adec:decorative xmlns:adec="http://schemas.microsoft.com/office/drawing/2017/decorative" val="1"/>
              </a:ext>
            </a:extLst>
          </p:cNvPr>
          <p:cNvGrpSpPr/>
          <p:nvPr/>
        </p:nvGrpSpPr>
        <p:grpSpPr>
          <a:xfrm>
            <a:off x="12068638" y="0"/>
            <a:ext cx="123362" cy="6858000"/>
            <a:chOff x="12068638" y="0"/>
            <a:chExt cx="123362" cy="6858000"/>
          </a:xfrm>
        </p:grpSpPr>
        <p:sp>
          <p:nvSpPr>
            <p:cNvPr id="9" name="Rectangle 8">
              <a:extLst>
                <a:ext uri="{FF2B5EF4-FFF2-40B4-BE49-F238E27FC236}">
                  <a16:creationId xmlns:a16="http://schemas.microsoft.com/office/drawing/2014/main" id="{860F260A-40A1-ED4C-F5A8-F915D3BDB7F5}"/>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79CD2C2-2541-1223-03B1-97955C134718}"/>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4669536" cy="1453896"/>
          </a:xfrm>
        </p:spPr>
        <p:txBody>
          <a:bodyPr anchor="t"/>
          <a:lstStyle/>
          <a:p>
            <a:r>
              <a:rPr lang="en-US"/>
              <a:t>Click to edit Master title style</a:t>
            </a:r>
          </a:p>
        </p:txBody>
      </p:sp>
      <p:sp>
        <p:nvSpPr>
          <p:cNvPr id="4" name="Picture Placeholder 3">
            <a:extLst>
              <a:ext uri="{FF2B5EF4-FFF2-40B4-BE49-F238E27FC236}">
                <a16:creationId xmlns:a16="http://schemas.microsoft.com/office/drawing/2014/main" id="{15A7BF66-FFF1-E318-9AFE-331E011D59C1}"/>
              </a:ext>
            </a:extLst>
          </p:cNvPr>
          <p:cNvSpPr>
            <a:spLocks noGrp="1"/>
          </p:cNvSpPr>
          <p:nvPr>
            <p:ph type="pic" sz="quarter" idx="15" hasCustomPrompt="1"/>
          </p:nvPr>
        </p:nvSpPr>
        <p:spPr>
          <a:xfrm>
            <a:off x="612648" y="2293938"/>
            <a:ext cx="4669536" cy="4024566"/>
          </a:xfrm>
          <a:blipFill>
            <a:blip r:embed="rId2">
              <a:alphaModFix amt="6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02919"/>
            <a:ext cx="5471160" cy="5815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F3134235-8D6E-735A-EBA0-BA533F60F020}"/>
              </a:ext>
            </a:extLst>
          </p:cNvPr>
          <p:cNvSpPr>
            <a:spLocks noGrp="1"/>
          </p:cNvSpPr>
          <p:nvPr>
            <p:ph type="ftr" sz="quarter" idx="17"/>
          </p:nvPr>
        </p:nvSpPr>
        <p:spPr/>
        <p:txBody>
          <a:bodyPr/>
          <a:lstStyle/>
          <a:p>
            <a:r>
              <a:rPr lang="en-US"/>
              <a:t>Sample Footer Text</a:t>
            </a:r>
          </a:p>
        </p:txBody>
      </p:sp>
      <p:sp>
        <p:nvSpPr>
          <p:cNvPr id="10" name="Date Placeholder 9">
            <a:extLst>
              <a:ext uri="{FF2B5EF4-FFF2-40B4-BE49-F238E27FC236}">
                <a16:creationId xmlns:a16="http://schemas.microsoft.com/office/drawing/2014/main" id="{9D2F68ED-5552-E109-B7F4-671217CABF2D}"/>
              </a:ext>
            </a:extLst>
          </p:cNvPr>
          <p:cNvSpPr>
            <a:spLocks noGrp="1"/>
          </p:cNvSpPr>
          <p:nvPr>
            <p:ph type="dt" sz="half" idx="16"/>
          </p:nvPr>
        </p:nvSpPr>
        <p:spPr/>
        <p:txBody>
          <a:bodyPr/>
          <a:lstStyle/>
          <a:p>
            <a:fld id="{8B53D3FE-D727-4B50-874D-41D5E635B20A}" type="datetime1">
              <a:rPr lang="en-US" smtClean="0"/>
              <a:t>10/28/2025</a:t>
            </a:fld>
            <a:endParaRPr lang="en-US"/>
          </a:p>
        </p:txBody>
      </p:sp>
      <p:sp>
        <p:nvSpPr>
          <p:cNvPr id="12" name="Slide Number Placeholder 11">
            <a:extLst>
              <a:ext uri="{FF2B5EF4-FFF2-40B4-BE49-F238E27FC236}">
                <a16:creationId xmlns:a16="http://schemas.microsoft.com/office/drawing/2014/main" id="{573B9B49-4584-CFEF-738F-BE68D009CEA3}"/>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761835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Content Photo 14">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53C02DA-0C9D-12C9-42BB-CC4820B41CF2}"/>
              </a:ext>
              <a:ext uri="{C183D7F6-B498-43B3-948B-1728B52AA6E4}">
                <adec:decorative xmlns:adec="http://schemas.microsoft.com/office/drawing/2017/decorative" val="1"/>
              </a:ext>
            </a:extLst>
          </p:cNvPr>
          <p:cNvGrpSpPr/>
          <p:nvPr/>
        </p:nvGrpSpPr>
        <p:grpSpPr>
          <a:xfrm rot="10800000">
            <a:off x="0" y="6743026"/>
            <a:ext cx="12207200" cy="123363"/>
            <a:chOff x="-5025" y="6737718"/>
            <a:chExt cx="12207200" cy="123363"/>
          </a:xfrm>
        </p:grpSpPr>
        <p:sp>
          <p:nvSpPr>
            <p:cNvPr id="10" name="Rectangle 9">
              <a:extLst>
                <a:ext uri="{FF2B5EF4-FFF2-40B4-BE49-F238E27FC236}">
                  <a16:creationId xmlns:a16="http://schemas.microsoft.com/office/drawing/2014/main" id="{43680A20-A590-D755-5AA0-BAF1B1402907}"/>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6CA06CF-7B14-32D2-2412-3434710512EF}"/>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3645980" cy="1453896"/>
          </a:xfrm>
        </p:spPr>
        <p:txBody>
          <a:bodyPr anchor="t"/>
          <a:lstStyle/>
          <a:p>
            <a:r>
              <a:rPr lang="en-US"/>
              <a:t>Click to edit Master title style</a:t>
            </a:r>
          </a:p>
        </p:txBody>
      </p:sp>
      <p:sp>
        <p:nvSpPr>
          <p:cNvPr id="4" name="Picture Placeholder 3">
            <a:extLst>
              <a:ext uri="{FF2B5EF4-FFF2-40B4-BE49-F238E27FC236}">
                <a16:creationId xmlns:a16="http://schemas.microsoft.com/office/drawing/2014/main" id="{15A7BF66-FFF1-E318-9AFE-331E011D59C1}"/>
              </a:ext>
            </a:extLst>
          </p:cNvPr>
          <p:cNvSpPr>
            <a:spLocks noGrp="1"/>
          </p:cNvSpPr>
          <p:nvPr>
            <p:ph type="pic" sz="quarter" idx="15" hasCustomPrompt="1"/>
          </p:nvPr>
        </p:nvSpPr>
        <p:spPr>
          <a:xfrm>
            <a:off x="612648" y="2293938"/>
            <a:ext cx="3645980" cy="4024565"/>
          </a:xfrm>
          <a:blipFill>
            <a:blip r:embed="rId2">
              <a:alphaModFix amt="60000"/>
            </a:blip>
            <a:stretch>
              <a:fillRect/>
            </a:stretch>
          </a:blipFill>
        </p:spPr>
        <p:txBody>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212227" y="502919"/>
            <a:ext cx="6354933" cy="5815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0BFB2EA8-AADE-E8CD-890F-EA9F9968B253}"/>
              </a:ext>
            </a:extLst>
          </p:cNvPr>
          <p:cNvSpPr>
            <a:spLocks noGrp="1"/>
          </p:cNvSpPr>
          <p:nvPr>
            <p:ph type="ftr" sz="quarter" idx="17"/>
          </p:nvPr>
        </p:nvSpPr>
        <p:spPr/>
        <p:txBody>
          <a:bodyPr/>
          <a:lstStyle/>
          <a:p>
            <a:r>
              <a:rPr lang="en-US"/>
              <a:t>Sample Footer Text</a:t>
            </a:r>
          </a:p>
        </p:txBody>
      </p:sp>
      <p:sp>
        <p:nvSpPr>
          <p:cNvPr id="3" name="Date Placeholder 2">
            <a:extLst>
              <a:ext uri="{FF2B5EF4-FFF2-40B4-BE49-F238E27FC236}">
                <a16:creationId xmlns:a16="http://schemas.microsoft.com/office/drawing/2014/main" id="{FB8772B0-B493-B608-E389-35329DEF2016}"/>
              </a:ext>
            </a:extLst>
          </p:cNvPr>
          <p:cNvSpPr>
            <a:spLocks noGrp="1"/>
          </p:cNvSpPr>
          <p:nvPr>
            <p:ph type="dt" sz="half" idx="16"/>
          </p:nvPr>
        </p:nvSpPr>
        <p:spPr/>
        <p:txBody>
          <a:bodyPr/>
          <a:lstStyle/>
          <a:p>
            <a:fld id="{FE942071-3A2D-4B86-82F9-428DB212BAF8}" type="datetime1">
              <a:rPr lang="en-US" smtClean="0"/>
              <a:t>10/28/2025</a:t>
            </a:fld>
            <a:endParaRPr lang="en-US"/>
          </a:p>
        </p:txBody>
      </p:sp>
      <p:sp>
        <p:nvSpPr>
          <p:cNvPr id="13" name="Slide Number Placeholder 12">
            <a:extLst>
              <a:ext uri="{FF2B5EF4-FFF2-40B4-BE49-F238E27FC236}">
                <a16:creationId xmlns:a16="http://schemas.microsoft.com/office/drawing/2014/main" id="{D854D38F-A697-A216-CCCB-0C1A9DCBD2FC}"/>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803594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93BC13-F3D8-0BDA-D1BF-7B8E455AC066}"/>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7362B5B-CACD-7203-74DE-7B0BBF7D69CE}"/>
              </a:ext>
            </a:extLst>
          </p:cNvPr>
          <p:cNvGrpSpPr/>
          <p:nvPr/>
        </p:nvGrpSpPr>
        <p:grpSpPr>
          <a:xfrm>
            <a:off x="-22276" y="-6922"/>
            <a:ext cx="12214276" cy="6869101"/>
            <a:chOff x="-22276" y="-6922"/>
            <a:chExt cx="12214276" cy="6869101"/>
          </a:xfrm>
        </p:grpSpPr>
        <p:sp>
          <p:nvSpPr>
            <p:cNvPr id="9" name="Rectangle 8">
              <a:extLst>
                <a:ext uri="{FF2B5EF4-FFF2-40B4-BE49-F238E27FC236}">
                  <a16:creationId xmlns:a16="http://schemas.microsoft.com/office/drawing/2014/main" id="{7D6A753B-AD01-7A7A-4F2D-C75592EC67B9}"/>
                </a:ext>
              </a:extLst>
            </p:cNvPr>
            <p:cNvSpPr/>
            <p:nvPr/>
          </p:nvSpPr>
          <p:spPr>
            <a:xfrm rot="5400000">
              <a:off x="2655863" y="-2678137"/>
              <a:ext cx="6857999" cy="12214275"/>
            </a:xfrm>
            <a:prstGeom prst="rect">
              <a:avLst/>
            </a:prstGeom>
            <a:gradFill>
              <a:gsLst>
                <a:gs pos="0">
                  <a:schemeClr val="accent2"/>
                </a:gs>
                <a:gs pos="93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10" name="Rectangle 9">
              <a:extLst>
                <a:ext uri="{FF2B5EF4-FFF2-40B4-BE49-F238E27FC236}">
                  <a16:creationId xmlns:a16="http://schemas.microsoft.com/office/drawing/2014/main" id="{33E82525-BA9A-AA08-8DF0-B77178C6BC45}"/>
                </a:ext>
              </a:extLst>
            </p:cNvPr>
            <p:cNvSpPr/>
            <p:nvPr/>
          </p:nvSpPr>
          <p:spPr>
            <a:xfrm rot="16200000">
              <a:off x="3197276" y="-2132545"/>
              <a:ext cx="6850175" cy="11139273"/>
            </a:xfrm>
            <a:prstGeom prst="rect">
              <a:avLst/>
            </a:prstGeom>
            <a:gradFill flip="none" rotWithShape="1">
              <a:gsLst>
                <a:gs pos="0">
                  <a:schemeClr val="accent5">
                    <a:lumMod val="75000"/>
                  </a:schemeClr>
                </a:gs>
                <a:gs pos="32000">
                  <a:schemeClr val="accent5">
                    <a:alpha val="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11" name="Rectangle 10">
              <a:extLst>
                <a:ext uri="{FF2B5EF4-FFF2-40B4-BE49-F238E27FC236}">
                  <a16:creationId xmlns:a16="http://schemas.microsoft.com/office/drawing/2014/main" id="{0A4B5202-8712-82B4-1B42-E7E4336E8698}"/>
                </a:ext>
              </a:extLst>
            </p:cNvPr>
            <p:cNvSpPr/>
            <p:nvPr/>
          </p:nvSpPr>
          <p:spPr>
            <a:xfrm flipH="1">
              <a:off x="-22276" y="-6922"/>
              <a:ext cx="3849318" cy="6852919"/>
            </a:xfrm>
            <a:prstGeom prst="rect">
              <a:avLst/>
            </a:prstGeom>
            <a:gradFill>
              <a:gsLst>
                <a:gs pos="0">
                  <a:schemeClr val="accent5">
                    <a:lumMod val="75000"/>
                  </a:schemeClr>
                </a:gs>
                <a:gs pos="48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12" name="Rectangle 11">
              <a:extLst>
                <a:ext uri="{FF2B5EF4-FFF2-40B4-BE49-F238E27FC236}">
                  <a16:creationId xmlns:a16="http://schemas.microsoft.com/office/drawing/2014/main" id="{D95172D8-9117-7FB7-2347-567B5663C510}"/>
                </a:ext>
                <a:ext uri="{C183D7F6-B498-43B3-948B-1728B52AA6E4}">
                  <adec:decorative xmlns:adec="http://schemas.microsoft.com/office/drawing/2017/decorative" val="1"/>
                </a:ext>
              </a:extLst>
            </p:cNvPr>
            <p:cNvSpPr/>
            <p:nvPr/>
          </p:nvSpPr>
          <p:spPr>
            <a:xfrm rot="5400000">
              <a:off x="6189691" y="-743112"/>
              <a:ext cx="5263375" cy="6741243"/>
            </a:xfrm>
            <a:prstGeom prst="rect">
              <a:avLst/>
            </a:prstGeom>
            <a:gradFill flip="none" rotWithShape="1">
              <a:gsLst>
                <a:gs pos="2000">
                  <a:schemeClr val="accent5">
                    <a:lumMod val="60000"/>
                    <a:lumOff val="40000"/>
                    <a:alpha val="68000"/>
                  </a:schemeClr>
                </a:gs>
                <a:gs pos="48000">
                  <a:schemeClr val="accent5">
                    <a:lumMod val="60000"/>
                    <a:lumOff val="40000"/>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grpSp>
      <p:sp>
        <p:nvSpPr>
          <p:cNvPr id="2" name="Title 1">
            <a:extLst>
              <a:ext uri="{FF2B5EF4-FFF2-40B4-BE49-F238E27FC236}">
                <a16:creationId xmlns:a16="http://schemas.microsoft.com/office/drawing/2014/main" id="{A13BB35F-4BB0-2BB5-FD14-127AFB001957}"/>
              </a:ext>
            </a:extLst>
          </p:cNvPr>
          <p:cNvSpPr>
            <a:spLocks noGrp="1"/>
          </p:cNvSpPr>
          <p:nvPr>
            <p:ph type="title"/>
          </p:nvPr>
        </p:nvSpPr>
        <p:spPr>
          <a:xfrm>
            <a:off x="1143000" y="4928616"/>
            <a:ext cx="9912096" cy="1545336"/>
          </a:xfrm>
        </p:spPr>
        <p:txBody>
          <a:bodyPr anchor="t">
            <a:normAutofit/>
          </a:bodyPr>
          <a:lstStyle>
            <a:lvl1pPr algn="ctr">
              <a:lnSpc>
                <a:spcPct val="120000"/>
              </a:lnSpc>
              <a:defRPr sz="2800">
                <a:solidFill>
                  <a:schemeClr val="bg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887C9CAD-F25A-225B-E7BA-4503FD713A44}"/>
              </a:ext>
            </a:extLst>
          </p:cNvPr>
          <p:cNvSpPr>
            <a:spLocks noGrp="1"/>
          </p:cNvSpPr>
          <p:nvPr>
            <p:ph sz="quarter" idx="13" hasCustomPrompt="1"/>
          </p:nvPr>
        </p:nvSpPr>
        <p:spPr>
          <a:xfrm>
            <a:off x="530352" y="978408"/>
            <a:ext cx="11137392" cy="4114800"/>
          </a:xfrm>
        </p:spPr>
        <p:txBody>
          <a:bodyPr anchor="b">
            <a:normAutofit/>
          </a:bodyPr>
          <a:lstStyle>
            <a:lvl1pPr marL="0" indent="0" algn="ctr">
              <a:lnSpc>
                <a:spcPct val="90000"/>
              </a:lnSpc>
              <a:buNone/>
              <a:defRPr sz="27800" b="1">
                <a:solidFill>
                  <a:schemeClr val="bg1"/>
                </a:solidFill>
              </a:defRPr>
            </a:lvl1pPr>
          </a:lstStyle>
          <a:p>
            <a:pPr lvl="0"/>
            <a:r>
              <a:rPr lang="en-US"/>
              <a:t>##%</a:t>
            </a:r>
          </a:p>
        </p:txBody>
      </p:sp>
      <p:sp>
        <p:nvSpPr>
          <p:cNvPr id="3" name="Footer Placeholder 2">
            <a:extLst>
              <a:ext uri="{FF2B5EF4-FFF2-40B4-BE49-F238E27FC236}">
                <a16:creationId xmlns:a16="http://schemas.microsoft.com/office/drawing/2014/main" id="{31932224-E515-4E44-2832-0D5E94847CF7}"/>
              </a:ext>
            </a:extLst>
          </p:cNvPr>
          <p:cNvSpPr>
            <a:spLocks noGrp="1"/>
          </p:cNvSpPr>
          <p:nvPr>
            <p:ph type="ftr" sz="quarter" idx="10"/>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9E371D16-7052-CB51-10DB-659F8F77B25F}"/>
              </a:ext>
            </a:extLst>
          </p:cNvPr>
          <p:cNvSpPr>
            <a:spLocks noGrp="1"/>
          </p:cNvSpPr>
          <p:nvPr>
            <p:ph type="dt" sz="half" idx="11"/>
          </p:nvPr>
        </p:nvSpPr>
        <p:spPr/>
        <p:txBody>
          <a:bodyPr/>
          <a:lstStyle>
            <a:lvl1pPr>
              <a:defRPr>
                <a:solidFill>
                  <a:schemeClr val="bg1"/>
                </a:solidFill>
              </a:defRPr>
            </a:lvl1pPr>
          </a:lstStyle>
          <a:p>
            <a:fld id="{040D1012-6B36-4753-8153-E5F982239567}" type="datetime1">
              <a:rPr lang="en-US" smtClean="0"/>
              <a:t>10/28/2025</a:t>
            </a:fld>
            <a:endParaRPr lang="en-US"/>
          </a:p>
        </p:txBody>
      </p:sp>
      <p:sp>
        <p:nvSpPr>
          <p:cNvPr id="5" name="Slide Number Placeholder 4">
            <a:extLst>
              <a:ext uri="{FF2B5EF4-FFF2-40B4-BE49-F238E27FC236}">
                <a16:creationId xmlns:a16="http://schemas.microsoft.com/office/drawing/2014/main" id="{85B132CC-C4B7-E2AF-5520-00C69FF37620}"/>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3918832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BB35F-4BB0-2BB5-FD14-127AFB001957}"/>
              </a:ext>
            </a:extLst>
          </p:cNvPr>
          <p:cNvSpPr>
            <a:spLocks noGrp="1"/>
          </p:cNvSpPr>
          <p:nvPr>
            <p:ph type="title"/>
          </p:nvPr>
        </p:nvSpPr>
        <p:spPr>
          <a:xfrm>
            <a:off x="612648" y="4718304"/>
            <a:ext cx="6281928" cy="1353312"/>
          </a:xfrm>
        </p:spPr>
        <p:txBody>
          <a:bodyPr vert="horz" lIns="91440" tIns="45720" rIns="91440" bIns="45720" rtlCol="0" anchor="t">
            <a:normAutofit/>
          </a:bodyPr>
          <a:lstStyle>
            <a:lvl1pPr>
              <a:lnSpc>
                <a:spcPct val="120000"/>
              </a:lnSpc>
              <a:defRPr lang="en-US" sz="2800" dirty="0"/>
            </a:lvl1pPr>
          </a:lstStyle>
          <a:p>
            <a:pPr lvl="0"/>
            <a:r>
              <a:rPr lang="en-US"/>
              <a:t>Click to edit Master title style</a:t>
            </a:r>
          </a:p>
        </p:txBody>
      </p:sp>
      <p:sp>
        <p:nvSpPr>
          <p:cNvPr id="7" name="Content Placeholder 6">
            <a:extLst>
              <a:ext uri="{FF2B5EF4-FFF2-40B4-BE49-F238E27FC236}">
                <a16:creationId xmlns:a16="http://schemas.microsoft.com/office/drawing/2014/main" id="{887C9CAD-F25A-225B-E7BA-4503FD713A44}"/>
              </a:ext>
            </a:extLst>
          </p:cNvPr>
          <p:cNvSpPr>
            <a:spLocks noGrp="1"/>
          </p:cNvSpPr>
          <p:nvPr>
            <p:ph sz="quarter" idx="13" hasCustomPrompt="1"/>
          </p:nvPr>
        </p:nvSpPr>
        <p:spPr>
          <a:xfrm>
            <a:off x="521208" y="786384"/>
            <a:ext cx="11155680" cy="4334256"/>
          </a:xfrm>
        </p:spPr>
        <p:txBody>
          <a:bodyPr vert="horz" lIns="91440" tIns="45720" rIns="91440" bIns="45720" rtlCol="0" anchor="b">
            <a:normAutofit/>
          </a:bodyPr>
          <a:lstStyle>
            <a:lvl1pPr marL="0" indent="0">
              <a:buNone/>
              <a:defRPr lang="en-US" sz="27800" b="1" dirty="0">
                <a:gradFill>
                  <a:gsLst>
                    <a:gs pos="0">
                      <a:schemeClr val="accent2"/>
                    </a:gs>
                    <a:gs pos="100000">
                      <a:schemeClr val="accent5"/>
                    </a:gs>
                  </a:gsLst>
                  <a:lin ang="4200000" scaled="0"/>
                </a:gradFill>
              </a:defRPr>
            </a:lvl1pPr>
          </a:lstStyle>
          <a:p>
            <a:pPr lvl="0"/>
            <a:r>
              <a:rPr lang="en-US"/>
              <a:t>##%</a:t>
            </a:r>
          </a:p>
        </p:txBody>
      </p:sp>
      <p:sp>
        <p:nvSpPr>
          <p:cNvPr id="6" name="Date Placeholder 5">
            <a:extLst>
              <a:ext uri="{FF2B5EF4-FFF2-40B4-BE49-F238E27FC236}">
                <a16:creationId xmlns:a16="http://schemas.microsoft.com/office/drawing/2014/main" id="{418D0173-56FC-C02C-32BA-73DB1BA380C4}"/>
              </a:ext>
            </a:extLst>
          </p:cNvPr>
          <p:cNvSpPr>
            <a:spLocks noGrp="1"/>
          </p:cNvSpPr>
          <p:nvPr>
            <p:ph type="dt" sz="half" idx="14"/>
          </p:nvPr>
        </p:nvSpPr>
        <p:spPr/>
        <p:txBody>
          <a:bodyPr/>
          <a:lstStyle/>
          <a:p>
            <a:fld id="{02E2BBBB-FE25-456C-89E4-A0303F0273E5}" type="datetime1">
              <a:rPr lang="en-US" smtClean="0"/>
              <a:t>10/28/2025</a:t>
            </a:fld>
            <a:endParaRPr lang="en-US"/>
          </a:p>
        </p:txBody>
      </p:sp>
      <p:sp>
        <p:nvSpPr>
          <p:cNvPr id="14" name="Footer Placeholder 13">
            <a:extLst>
              <a:ext uri="{FF2B5EF4-FFF2-40B4-BE49-F238E27FC236}">
                <a16:creationId xmlns:a16="http://schemas.microsoft.com/office/drawing/2014/main" id="{06AFD340-D045-A82B-779A-CCE82B04A257}"/>
              </a:ext>
            </a:extLst>
          </p:cNvPr>
          <p:cNvSpPr>
            <a:spLocks noGrp="1"/>
          </p:cNvSpPr>
          <p:nvPr>
            <p:ph type="ftr" sz="quarter" idx="15"/>
          </p:nvPr>
        </p:nvSpPr>
        <p:spPr/>
        <p:txBody>
          <a:bodyPr/>
          <a:lstStyle/>
          <a:p>
            <a:r>
              <a:rPr lang="en-US"/>
              <a:t>Sample Footer Text</a:t>
            </a:r>
          </a:p>
        </p:txBody>
      </p:sp>
      <p:sp>
        <p:nvSpPr>
          <p:cNvPr id="15" name="Slide Number Placeholder 14">
            <a:extLst>
              <a:ext uri="{FF2B5EF4-FFF2-40B4-BE49-F238E27FC236}">
                <a16:creationId xmlns:a16="http://schemas.microsoft.com/office/drawing/2014/main" id="{1B246833-56EB-2252-BAD6-8D369F554831}"/>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914575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ig Numb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BB35F-4BB0-2BB5-FD14-127AFB001957}"/>
              </a:ext>
            </a:extLst>
          </p:cNvPr>
          <p:cNvSpPr>
            <a:spLocks noGrp="1"/>
          </p:cNvSpPr>
          <p:nvPr>
            <p:ph type="title"/>
          </p:nvPr>
        </p:nvSpPr>
        <p:spPr>
          <a:xfrm>
            <a:off x="612648" y="4983480"/>
            <a:ext cx="6281928" cy="1353312"/>
          </a:xfrm>
        </p:spPr>
        <p:txBody>
          <a:bodyPr vert="horz" lIns="91440" tIns="45720" rIns="91440" bIns="45720" rtlCol="0" anchor="b">
            <a:normAutofit/>
          </a:bodyPr>
          <a:lstStyle>
            <a:lvl1pPr>
              <a:lnSpc>
                <a:spcPct val="120000"/>
              </a:lnSpc>
              <a:defRPr lang="en-US" sz="2800" dirty="0"/>
            </a:lvl1pPr>
          </a:lstStyle>
          <a:p>
            <a:pPr lvl="0"/>
            <a:r>
              <a:rPr lang="en-US"/>
              <a:t>Click to edit Master title style</a:t>
            </a:r>
          </a:p>
        </p:txBody>
      </p:sp>
      <p:sp>
        <p:nvSpPr>
          <p:cNvPr id="7" name="Content Placeholder 6">
            <a:extLst>
              <a:ext uri="{FF2B5EF4-FFF2-40B4-BE49-F238E27FC236}">
                <a16:creationId xmlns:a16="http://schemas.microsoft.com/office/drawing/2014/main" id="{887C9CAD-F25A-225B-E7BA-4503FD713A44}"/>
              </a:ext>
            </a:extLst>
          </p:cNvPr>
          <p:cNvSpPr>
            <a:spLocks noGrp="1"/>
          </p:cNvSpPr>
          <p:nvPr>
            <p:ph sz="quarter" idx="13" hasCustomPrompt="1"/>
          </p:nvPr>
        </p:nvSpPr>
        <p:spPr>
          <a:xfrm>
            <a:off x="457200" y="182880"/>
            <a:ext cx="11247120" cy="4974336"/>
          </a:xfrm>
        </p:spPr>
        <p:txBody>
          <a:bodyPr vert="horz" lIns="91440" tIns="45720" rIns="91440" bIns="45720" rtlCol="0">
            <a:normAutofit/>
          </a:bodyPr>
          <a:lstStyle>
            <a:lvl1pPr marL="0" indent="0">
              <a:lnSpc>
                <a:spcPct val="90000"/>
              </a:lnSpc>
              <a:buNone/>
              <a:defRPr lang="en-US" sz="32500" b="1" dirty="0">
                <a:gradFill>
                  <a:gsLst>
                    <a:gs pos="0">
                      <a:schemeClr val="accent2"/>
                    </a:gs>
                    <a:gs pos="100000">
                      <a:schemeClr val="accent5"/>
                    </a:gs>
                  </a:gsLst>
                  <a:lin ang="4200000" scaled="0"/>
                </a:gradFill>
              </a:defRPr>
            </a:lvl1pPr>
          </a:lstStyle>
          <a:p>
            <a:pPr lvl="0"/>
            <a:r>
              <a:rPr lang="en-US"/>
              <a:t>##%</a:t>
            </a:r>
          </a:p>
        </p:txBody>
      </p:sp>
      <p:sp>
        <p:nvSpPr>
          <p:cNvPr id="6" name="Date Placeholder 5">
            <a:extLst>
              <a:ext uri="{FF2B5EF4-FFF2-40B4-BE49-F238E27FC236}">
                <a16:creationId xmlns:a16="http://schemas.microsoft.com/office/drawing/2014/main" id="{418D0173-56FC-C02C-32BA-73DB1BA380C4}"/>
              </a:ext>
            </a:extLst>
          </p:cNvPr>
          <p:cNvSpPr>
            <a:spLocks noGrp="1"/>
          </p:cNvSpPr>
          <p:nvPr>
            <p:ph type="dt" sz="half" idx="14"/>
          </p:nvPr>
        </p:nvSpPr>
        <p:spPr/>
        <p:txBody>
          <a:bodyPr/>
          <a:lstStyle/>
          <a:p>
            <a:fld id="{1315EE4B-219D-4799-AB8D-57B100451C5D}" type="datetime1">
              <a:rPr lang="en-US" smtClean="0"/>
              <a:t>10/28/2025</a:t>
            </a:fld>
            <a:endParaRPr lang="en-US"/>
          </a:p>
        </p:txBody>
      </p:sp>
      <p:sp>
        <p:nvSpPr>
          <p:cNvPr id="14" name="Footer Placeholder 13">
            <a:extLst>
              <a:ext uri="{FF2B5EF4-FFF2-40B4-BE49-F238E27FC236}">
                <a16:creationId xmlns:a16="http://schemas.microsoft.com/office/drawing/2014/main" id="{06AFD340-D045-A82B-779A-CCE82B04A257}"/>
              </a:ext>
            </a:extLst>
          </p:cNvPr>
          <p:cNvSpPr>
            <a:spLocks noGrp="1"/>
          </p:cNvSpPr>
          <p:nvPr>
            <p:ph type="ftr" sz="quarter" idx="15"/>
          </p:nvPr>
        </p:nvSpPr>
        <p:spPr/>
        <p:txBody>
          <a:bodyPr/>
          <a:lstStyle/>
          <a:p>
            <a:r>
              <a:rPr lang="en-US"/>
              <a:t>Sample Footer Text</a:t>
            </a:r>
          </a:p>
        </p:txBody>
      </p:sp>
      <p:sp>
        <p:nvSpPr>
          <p:cNvPr id="15" name="Slide Number Placeholder 14">
            <a:extLst>
              <a:ext uri="{FF2B5EF4-FFF2-40B4-BE49-F238E27FC236}">
                <a16:creationId xmlns:a16="http://schemas.microsoft.com/office/drawing/2014/main" id="{1B246833-56EB-2252-BAD6-8D369F554831}"/>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7973102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gradFill>
                  <a:gsLst>
                    <a:gs pos="0">
                      <a:schemeClr val="accent2"/>
                    </a:gs>
                    <a:gs pos="100000">
                      <a:schemeClr val="accent5"/>
                    </a:gs>
                  </a:gsLst>
                  <a:lin ang="0" scaled="0"/>
                </a:gradFill>
              </a:defRPr>
            </a:lvl1pPr>
            <a:lvl2pPr marL="228600" indent="0">
              <a:lnSpc>
                <a:spcPct val="100000"/>
              </a:lnSpc>
              <a:buNone/>
              <a:defRPr sz="4800" b="1">
                <a:gradFill>
                  <a:gsLst>
                    <a:gs pos="0">
                      <a:schemeClr val="accent2"/>
                    </a:gs>
                    <a:gs pos="100000">
                      <a:schemeClr val="accent5"/>
                    </a:gs>
                  </a:gsLst>
                  <a:lin ang="0" scaled="0"/>
                </a:gradFill>
              </a:defRPr>
            </a:lvl2pPr>
            <a:lvl3pPr marL="457200" indent="0">
              <a:lnSpc>
                <a:spcPct val="100000"/>
              </a:lnSpc>
              <a:buNone/>
              <a:defRPr sz="4400" b="1">
                <a:gradFill>
                  <a:gsLst>
                    <a:gs pos="0">
                      <a:schemeClr val="accent2"/>
                    </a:gs>
                    <a:gs pos="100000">
                      <a:schemeClr val="accent5"/>
                    </a:gs>
                  </a:gsLst>
                  <a:lin ang="0" scaled="0"/>
                </a:gradFill>
              </a:defRPr>
            </a:lvl3pPr>
            <a:lvl4pPr marL="685800" indent="0">
              <a:lnSpc>
                <a:spcPct val="100000"/>
              </a:lnSpc>
              <a:buNone/>
              <a:defRPr sz="4000" b="1">
                <a:gradFill>
                  <a:gsLst>
                    <a:gs pos="0">
                      <a:schemeClr val="accent2"/>
                    </a:gs>
                    <a:gs pos="100000">
                      <a:schemeClr val="accent5"/>
                    </a:gs>
                  </a:gsLst>
                  <a:lin ang="0" scaled="0"/>
                </a:gradFill>
              </a:defRPr>
            </a:lvl4pPr>
            <a:lvl5pPr marL="914400" indent="0">
              <a:lnSpc>
                <a:spcPct val="100000"/>
              </a:lnSpc>
              <a:buNone/>
              <a:defRPr sz="3600" b="1">
                <a:gradFill>
                  <a:gsLst>
                    <a:gs pos="0">
                      <a:schemeClr val="accent2"/>
                    </a:gs>
                    <a:gs pos="100000">
                      <a:schemeClr val="accent5"/>
                    </a:gs>
                  </a:gsLst>
                  <a:lin ang="0" scaled="0"/>
                </a:gradFill>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0E9E314-CB58-F3CE-7C32-D6103621A2D5}"/>
              </a:ext>
            </a:extLst>
          </p:cNvPr>
          <p:cNvSpPr>
            <a:spLocks noGrp="1"/>
          </p:cNvSpPr>
          <p:nvPr>
            <p:ph type="ftr" sz="quarter" idx="15"/>
          </p:nvPr>
        </p:nvSpPr>
        <p:spPr/>
        <p:txBody>
          <a:bodyPr/>
          <a:lstStyle/>
          <a:p>
            <a:r>
              <a:rPr lang="en-US"/>
              <a:t>Sample Footer Text</a:t>
            </a:r>
          </a:p>
        </p:txBody>
      </p:sp>
      <p:sp>
        <p:nvSpPr>
          <p:cNvPr id="6" name="Date Placeholder 5">
            <a:extLst>
              <a:ext uri="{FF2B5EF4-FFF2-40B4-BE49-F238E27FC236}">
                <a16:creationId xmlns:a16="http://schemas.microsoft.com/office/drawing/2014/main" id="{E9E12D21-0607-5120-F81C-6E1DA0652CFB}"/>
              </a:ext>
            </a:extLst>
          </p:cNvPr>
          <p:cNvSpPr>
            <a:spLocks noGrp="1"/>
          </p:cNvSpPr>
          <p:nvPr>
            <p:ph type="dt" sz="half" idx="14"/>
          </p:nvPr>
        </p:nvSpPr>
        <p:spPr/>
        <p:txBody>
          <a:bodyPr/>
          <a:lstStyle/>
          <a:p>
            <a:fld id="{6499AFF4-C109-45E7-87CB-3A41EC6C3342}" type="datetime1">
              <a:rPr lang="en-US" smtClean="0"/>
              <a:t>10/28/2025</a:t>
            </a:fld>
            <a:endParaRPr lang="en-US"/>
          </a:p>
        </p:txBody>
      </p:sp>
      <p:sp>
        <p:nvSpPr>
          <p:cNvPr id="9" name="Slide Number Placeholder 8">
            <a:extLst>
              <a:ext uri="{FF2B5EF4-FFF2-40B4-BE49-F238E27FC236}">
                <a16:creationId xmlns:a16="http://schemas.microsoft.com/office/drawing/2014/main" id="{20A1B35F-4D88-6EA9-8D55-4133CD961AF1}"/>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689472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tatement 2">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1C0A04-3BC7-B88E-3974-2A73D0A107E7}"/>
              </a:ext>
            </a:extLst>
          </p:cNvPr>
          <p:cNvSpPr/>
          <p:nvPr/>
        </p:nvSpPr>
        <p:spPr>
          <a:xfrm>
            <a:off x="0" y="0"/>
            <a:ext cx="1218895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07991EE-474F-899B-8FEF-F82B3E5BDF10}"/>
              </a:ext>
            </a:extLst>
          </p:cNvPr>
          <p:cNvGrpSpPr/>
          <p:nvPr/>
        </p:nvGrpSpPr>
        <p:grpSpPr>
          <a:xfrm>
            <a:off x="-7285" y="-6922"/>
            <a:ext cx="12199285" cy="6869101"/>
            <a:chOff x="-22275" y="-6922"/>
            <a:chExt cx="12214275" cy="6869101"/>
          </a:xfrm>
        </p:grpSpPr>
        <p:sp>
          <p:nvSpPr>
            <p:cNvPr id="8" name="Rectangle 7">
              <a:extLst>
                <a:ext uri="{FF2B5EF4-FFF2-40B4-BE49-F238E27FC236}">
                  <a16:creationId xmlns:a16="http://schemas.microsoft.com/office/drawing/2014/main" id="{19D5B255-8277-F118-03CD-8BAE19E8D68B}"/>
                </a:ext>
              </a:extLst>
            </p:cNvPr>
            <p:cNvSpPr/>
            <p:nvPr/>
          </p:nvSpPr>
          <p:spPr>
            <a:xfrm rot="5400000">
              <a:off x="2655863" y="-2678137"/>
              <a:ext cx="6857999" cy="12214275"/>
            </a:xfrm>
            <a:prstGeom prst="rect">
              <a:avLst/>
            </a:prstGeom>
            <a:gradFill>
              <a:gsLst>
                <a:gs pos="0">
                  <a:schemeClr val="accent2"/>
                </a:gs>
                <a:gs pos="93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9" name="Rectangle 8">
              <a:extLst>
                <a:ext uri="{FF2B5EF4-FFF2-40B4-BE49-F238E27FC236}">
                  <a16:creationId xmlns:a16="http://schemas.microsoft.com/office/drawing/2014/main" id="{2E8FF695-246F-077D-F2C8-36B38501750D}"/>
                </a:ext>
              </a:extLst>
            </p:cNvPr>
            <p:cNvSpPr/>
            <p:nvPr/>
          </p:nvSpPr>
          <p:spPr>
            <a:xfrm rot="16200000">
              <a:off x="3197276" y="-2132545"/>
              <a:ext cx="6850175" cy="11139273"/>
            </a:xfrm>
            <a:prstGeom prst="rect">
              <a:avLst/>
            </a:prstGeom>
            <a:gradFill flip="none" rotWithShape="1">
              <a:gsLst>
                <a:gs pos="0">
                  <a:schemeClr val="accent5">
                    <a:lumMod val="75000"/>
                  </a:schemeClr>
                </a:gs>
                <a:gs pos="32000">
                  <a:schemeClr val="accent5">
                    <a:alpha val="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10" name="Rectangle 9">
              <a:extLst>
                <a:ext uri="{FF2B5EF4-FFF2-40B4-BE49-F238E27FC236}">
                  <a16:creationId xmlns:a16="http://schemas.microsoft.com/office/drawing/2014/main" id="{1DB72F2E-896E-2C27-7B7B-07C3BA02B78E}"/>
                </a:ext>
              </a:extLst>
            </p:cNvPr>
            <p:cNvSpPr/>
            <p:nvPr/>
          </p:nvSpPr>
          <p:spPr>
            <a:xfrm flipH="1">
              <a:off x="-14981" y="-6922"/>
              <a:ext cx="3836566" cy="6852919"/>
            </a:xfrm>
            <a:prstGeom prst="rect">
              <a:avLst/>
            </a:prstGeom>
            <a:gradFill>
              <a:gsLst>
                <a:gs pos="0">
                  <a:schemeClr val="accent5">
                    <a:lumMod val="75000"/>
                  </a:schemeClr>
                </a:gs>
                <a:gs pos="48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11" name="Rectangle 10">
              <a:extLst>
                <a:ext uri="{FF2B5EF4-FFF2-40B4-BE49-F238E27FC236}">
                  <a16:creationId xmlns:a16="http://schemas.microsoft.com/office/drawing/2014/main" id="{9522BC71-28C2-81D8-FB44-31BC493BBF50}"/>
                </a:ext>
                <a:ext uri="{C183D7F6-B498-43B3-948B-1728B52AA6E4}">
                  <adec:decorative xmlns:adec="http://schemas.microsoft.com/office/drawing/2017/decorative" val="1"/>
                </a:ext>
              </a:extLst>
            </p:cNvPr>
            <p:cNvSpPr/>
            <p:nvPr/>
          </p:nvSpPr>
          <p:spPr>
            <a:xfrm rot="5400000">
              <a:off x="6189691" y="-743112"/>
              <a:ext cx="5263375" cy="6741243"/>
            </a:xfrm>
            <a:prstGeom prst="rect">
              <a:avLst/>
            </a:prstGeom>
            <a:gradFill flip="none" rotWithShape="1">
              <a:gsLst>
                <a:gs pos="2000">
                  <a:schemeClr val="accent5">
                    <a:lumMod val="60000"/>
                    <a:lumOff val="40000"/>
                    <a:alpha val="68000"/>
                  </a:schemeClr>
                </a:gs>
                <a:gs pos="48000">
                  <a:schemeClr val="accent5">
                    <a:lumMod val="60000"/>
                    <a:lumOff val="40000"/>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grpSp>
      <p:grpSp>
        <p:nvGrpSpPr>
          <p:cNvPr id="16" name="Group 15">
            <a:extLst>
              <a:ext uri="{FF2B5EF4-FFF2-40B4-BE49-F238E27FC236}">
                <a16:creationId xmlns:a16="http://schemas.microsoft.com/office/drawing/2014/main" id="{83681088-8C72-D3AA-E951-F32AA4318F60}"/>
              </a:ext>
              <a:ext uri="{C183D7F6-B498-43B3-948B-1728B52AA6E4}">
                <adec:decorative xmlns:adec="http://schemas.microsoft.com/office/drawing/2017/decorative" val="1"/>
              </a:ext>
            </a:extLst>
          </p:cNvPr>
          <p:cNvGrpSpPr/>
          <p:nvPr/>
        </p:nvGrpSpPr>
        <p:grpSpPr>
          <a:xfrm rot="10800000">
            <a:off x="-8784" y="6739061"/>
            <a:ext cx="12207240" cy="137160"/>
            <a:chOff x="-5025" y="6737718"/>
            <a:chExt cx="12207200" cy="123363"/>
          </a:xfrm>
          <a:solidFill>
            <a:schemeClr val="tx1"/>
          </a:solidFill>
        </p:grpSpPr>
        <p:sp>
          <p:nvSpPr>
            <p:cNvPr id="17" name="Rectangle 16">
              <a:extLst>
                <a:ext uri="{FF2B5EF4-FFF2-40B4-BE49-F238E27FC236}">
                  <a16:creationId xmlns:a16="http://schemas.microsoft.com/office/drawing/2014/main" id="{923FCCF6-A9CE-8C06-A018-3526E4B210A6}"/>
                </a:ext>
              </a:extLst>
            </p:cNvPr>
            <p:cNvSpPr/>
            <p:nvPr/>
          </p:nvSpPr>
          <p:spPr>
            <a:xfrm rot="5400000" flipH="1">
              <a:off x="6036894" y="695800"/>
              <a:ext cx="123362" cy="12207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641A033-DCF1-2B2E-7479-E074B140FA8C}"/>
                </a:ext>
              </a:extLst>
            </p:cNvPr>
            <p:cNvSpPr/>
            <p:nvPr/>
          </p:nvSpPr>
          <p:spPr>
            <a:xfrm rot="16200000">
              <a:off x="9176406" y="3835311"/>
              <a:ext cx="123362" cy="592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83F83B6E-95ED-1D70-2F6E-8299525C04B0}"/>
              </a:ext>
              <a:ext uri="{C183D7F6-B498-43B3-948B-1728B52AA6E4}">
                <adec:decorative xmlns:adec="http://schemas.microsoft.com/office/drawing/2017/decorative" val="1"/>
              </a:ext>
            </a:extLst>
          </p:cNvPr>
          <p:cNvGrpSpPr/>
          <p:nvPr/>
        </p:nvGrpSpPr>
        <p:grpSpPr>
          <a:xfrm>
            <a:off x="12068636" y="0"/>
            <a:ext cx="137160" cy="6858000"/>
            <a:chOff x="12068638" y="0"/>
            <a:chExt cx="123362" cy="6858000"/>
          </a:xfrm>
          <a:solidFill>
            <a:schemeClr val="tx1"/>
          </a:solidFill>
        </p:grpSpPr>
        <p:sp>
          <p:nvSpPr>
            <p:cNvPr id="20" name="Rectangle 19">
              <a:extLst>
                <a:ext uri="{FF2B5EF4-FFF2-40B4-BE49-F238E27FC236}">
                  <a16:creationId xmlns:a16="http://schemas.microsoft.com/office/drawing/2014/main" id="{A1F59BE4-AC2E-2AB9-FE80-40CAF77CA798}"/>
                </a:ext>
              </a:extLst>
            </p:cNvPr>
            <p:cNvSpPr/>
            <p:nvPr/>
          </p:nvSpPr>
          <p:spPr>
            <a:xfrm>
              <a:off x="12068638" y="0"/>
              <a:ext cx="1233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01C2DAC-E593-02EE-C7E4-01B9BAA443C6}"/>
                </a:ext>
              </a:extLst>
            </p:cNvPr>
            <p:cNvSpPr/>
            <p:nvPr/>
          </p:nvSpPr>
          <p:spPr>
            <a:xfrm>
              <a:off x="12068638" y="3527553"/>
              <a:ext cx="123362" cy="3330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lvl1pPr>
              <a:defRPr>
                <a:solidFill>
                  <a:schemeClr val="tx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7680960" cy="5605272"/>
          </a:xfrm>
        </p:spPr>
        <p:txBody>
          <a:bodyPr anchor="t">
            <a:normAutofit/>
          </a:bodyPr>
          <a:lstStyle>
            <a:lvl1pPr marL="0" indent="0">
              <a:lnSpc>
                <a:spcPct val="100000"/>
              </a:lnSpc>
              <a:buNone/>
              <a:defRPr sz="5600" b="1">
                <a:solidFill>
                  <a:schemeClr val="bg1"/>
                </a:solidFill>
              </a:defRPr>
            </a:lvl1pPr>
            <a:lvl2pPr marL="228600" indent="0">
              <a:lnSpc>
                <a:spcPct val="100000"/>
              </a:lnSpc>
              <a:buNone/>
              <a:defRPr sz="5600" b="1">
                <a:solidFill>
                  <a:schemeClr val="bg1"/>
                </a:solidFill>
              </a:defRPr>
            </a:lvl2pPr>
            <a:lvl3pPr marL="457200" indent="0">
              <a:lnSpc>
                <a:spcPct val="100000"/>
              </a:lnSpc>
              <a:buNone/>
              <a:defRPr sz="5600" b="1">
                <a:solidFill>
                  <a:schemeClr val="bg1"/>
                </a:solidFill>
              </a:defRPr>
            </a:lvl3pPr>
            <a:lvl4pPr marL="685800" indent="0">
              <a:lnSpc>
                <a:spcPct val="100000"/>
              </a:lnSpc>
              <a:buNone/>
              <a:defRPr sz="5600" b="1">
                <a:solidFill>
                  <a:schemeClr val="bg1"/>
                </a:solidFill>
              </a:defRPr>
            </a:lvl4pPr>
            <a:lvl5pPr marL="914400" indent="0">
              <a:lnSpc>
                <a:spcPct val="100000"/>
              </a:lnSpc>
              <a:buNone/>
              <a:defRPr sz="5600" b="1">
                <a:solidFill>
                  <a:schemeClr val="bg1"/>
                </a:solidFill>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132871A2-A450-61EB-7368-98B251F15495}"/>
              </a:ext>
            </a:extLst>
          </p:cNvPr>
          <p:cNvSpPr>
            <a:spLocks noGrp="1"/>
          </p:cNvSpPr>
          <p:nvPr>
            <p:ph type="ftr" sz="quarter" idx="15"/>
          </p:nvPr>
        </p:nvSpPr>
        <p:spPr/>
        <p:txBody>
          <a:bodyPr/>
          <a:lstStyle>
            <a:lvl1pPr>
              <a:defRPr>
                <a:solidFill>
                  <a:schemeClr val="bg1"/>
                </a:solidFill>
              </a:defRPr>
            </a:lvl1pPr>
          </a:lstStyle>
          <a:p>
            <a:r>
              <a:rPr lang="en-US"/>
              <a:t>Sample Footer Text</a:t>
            </a:r>
          </a:p>
        </p:txBody>
      </p:sp>
      <p:sp>
        <p:nvSpPr>
          <p:cNvPr id="13" name="Date Placeholder 12">
            <a:extLst>
              <a:ext uri="{FF2B5EF4-FFF2-40B4-BE49-F238E27FC236}">
                <a16:creationId xmlns:a16="http://schemas.microsoft.com/office/drawing/2014/main" id="{7CA33720-A04E-18B6-251B-16C80085F295}"/>
              </a:ext>
            </a:extLst>
          </p:cNvPr>
          <p:cNvSpPr>
            <a:spLocks noGrp="1"/>
          </p:cNvSpPr>
          <p:nvPr>
            <p:ph type="dt" sz="half" idx="14"/>
          </p:nvPr>
        </p:nvSpPr>
        <p:spPr/>
        <p:txBody>
          <a:bodyPr/>
          <a:lstStyle>
            <a:lvl1pPr>
              <a:defRPr>
                <a:solidFill>
                  <a:schemeClr val="bg1"/>
                </a:solidFill>
              </a:defRPr>
            </a:lvl1pPr>
          </a:lstStyle>
          <a:p>
            <a:fld id="{50AFEFF9-BDF1-4CFA-B535-0413D62BE29A}" type="datetime1">
              <a:rPr lang="en-US" smtClean="0"/>
              <a:t>10/28/2025</a:t>
            </a:fld>
            <a:endParaRPr lang="en-US"/>
          </a:p>
        </p:txBody>
      </p:sp>
      <p:sp>
        <p:nvSpPr>
          <p:cNvPr id="15" name="Slide Number Placeholder 14">
            <a:extLst>
              <a:ext uri="{FF2B5EF4-FFF2-40B4-BE49-F238E27FC236}">
                <a16:creationId xmlns:a16="http://schemas.microsoft.com/office/drawing/2014/main" id="{AC245A2E-4B49-CED7-ADDF-6624BCC88DDE}"/>
              </a:ext>
            </a:extLst>
          </p:cNvPr>
          <p:cNvSpPr>
            <a:spLocks noGrp="1"/>
          </p:cNvSpPr>
          <p:nvPr>
            <p:ph type="sldNum" sz="quarter" idx="16"/>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4122911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8" y="502920"/>
            <a:ext cx="5852160" cy="2953512"/>
          </a:xfrm>
        </p:spPr>
        <p:txBody>
          <a:bodyPr vert="horz" lIns="91440" tIns="45720" rIns="91440" bIns="45720" rtlCol="0" anchor="t">
            <a:normAutofit/>
          </a:bodyPr>
          <a:lstStyle>
            <a:lvl1pPr>
              <a:defRPr lang="en-US" sz="5400" dirty="0">
                <a:gradFill>
                  <a:gsLst>
                    <a:gs pos="0">
                      <a:schemeClr val="accent2"/>
                    </a:gs>
                    <a:gs pos="100000">
                      <a:schemeClr val="accent5"/>
                    </a:gs>
                  </a:gsLst>
                  <a:lin ang="15600000" scaled="0"/>
                </a:gra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8" y="4544568"/>
            <a:ext cx="4681728" cy="1591056"/>
          </a:xfrm>
        </p:spPr>
        <p:txBody>
          <a:bodyPr vert="horz" lIns="91440" tIns="45720" rIns="91440" bIns="45720" rtlCol="0" anchor="ctr">
            <a:normAutofit/>
          </a:bodyPr>
          <a:lstStyle>
            <a:lvl1pPr marL="0" indent="0">
              <a:buNone/>
              <a:defRPr lang="en-US" sz="2000" dirty="0"/>
            </a:lvl1pPr>
          </a:lstStyle>
          <a:p>
            <a:pPr lvl="0"/>
            <a:r>
              <a:rPr lang="en-US"/>
              <a:t>Click to edit Master subtitle style</a:t>
            </a:r>
          </a:p>
        </p:txBody>
      </p:sp>
      <p:sp>
        <p:nvSpPr>
          <p:cNvPr id="11" name="Footer Placeholder 10">
            <a:extLst>
              <a:ext uri="{FF2B5EF4-FFF2-40B4-BE49-F238E27FC236}">
                <a16:creationId xmlns:a16="http://schemas.microsoft.com/office/drawing/2014/main" id="{F98245A6-7E39-43E3-BB93-77F622756065}"/>
              </a:ext>
            </a:extLst>
          </p:cNvPr>
          <p:cNvSpPr>
            <a:spLocks noGrp="1"/>
          </p:cNvSpPr>
          <p:nvPr>
            <p:ph type="ftr" sz="quarter" idx="15"/>
          </p:nvPr>
        </p:nvSpPr>
        <p:spPr/>
        <p:txBody>
          <a:bodyPr/>
          <a:lstStyle/>
          <a:p>
            <a:pPr algn="l"/>
            <a:r>
              <a:rPr lang="en-US"/>
              <a:t>Sample Footer Text</a:t>
            </a:r>
          </a:p>
        </p:txBody>
      </p:sp>
      <p:sp>
        <p:nvSpPr>
          <p:cNvPr id="10" name="Date Placeholder 9">
            <a:extLst>
              <a:ext uri="{FF2B5EF4-FFF2-40B4-BE49-F238E27FC236}">
                <a16:creationId xmlns:a16="http://schemas.microsoft.com/office/drawing/2014/main" id="{00431E1F-9861-6E9A-6FDA-9450A0A9109C}"/>
              </a:ext>
            </a:extLst>
          </p:cNvPr>
          <p:cNvSpPr>
            <a:spLocks noGrp="1"/>
          </p:cNvSpPr>
          <p:nvPr>
            <p:ph type="dt" sz="half" idx="14"/>
          </p:nvPr>
        </p:nvSpPr>
        <p:spPr>
          <a:xfrm>
            <a:off x="4617720" y="6318504"/>
            <a:ext cx="2153412" cy="365760"/>
          </a:xfrm>
        </p:spPr>
        <p:txBody>
          <a:bodyPr/>
          <a:lstStyle/>
          <a:p>
            <a:fld id="{9DFFF819-4E26-4576-8A6D-DA055CFF682A}" type="datetime1">
              <a:rPr lang="en-US" smtClean="0"/>
              <a:t>10/28/2025</a:t>
            </a:fld>
            <a:endParaRPr lang="en-US"/>
          </a:p>
        </p:txBody>
      </p:sp>
      <p:sp>
        <p:nvSpPr>
          <p:cNvPr id="12" name="Slide Number Placeholder 11">
            <a:extLst>
              <a:ext uri="{FF2B5EF4-FFF2-40B4-BE49-F238E27FC236}">
                <a16:creationId xmlns:a16="http://schemas.microsoft.com/office/drawing/2014/main" id="{43C4D8A9-0078-62DC-A293-9B6083ED649D}"/>
              </a:ext>
            </a:extLst>
          </p:cNvPr>
          <p:cNvSpPr>
            <a:spLocks noGrp="1"/>
          </p:cNvSpPr>
          <p:nvPr>
            <p:ph type="sldNum" sz="quarter" idx="16"/>
          </p:nvPr>
        </p:nvSpPr>
        <p:spPr>
          <a:xfrm>
            <a:off x="6688836" y="6318504"/>
            <a:ext cx="493776" cy="365760"/>
          </a:xfrm>
        </p:spPr>
        <p:txBody>
          <a:bodyPr/>
          <a:lstStyle/>
          <a:p>
            <a:fld id="{CC057153-B650-4DEB-B370-79DDCFDCE934}" type="slidenum">
              <a:rPr lang="en-US" smtClean="0"/>
              <a:pPr/>
              <a:t>‹#›</a:t>
            </a:fld>
            <a:endParaRPr lang="en-US"/>
          </a:p>
        </p:txBody>
      </p:sp>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7534656" y="0"/>
            <a:ext cx="4654296" cy="6858000"/>
          </a:xfrm>
          <a:blipFill>
            <a:blip r:embed="rId2">
              <a:alphaModFix amt="70000"/>
            </a:blip>
            <a:stretch>
              <a:fillRect/>
            </a:stretch>
          </a:blipFill>
        </p:spPr>
        <p:txBody>
          <a:bodyPr/>
          <a:lstStyle>
            <a:lvl1pPr marL="0" indent="0">
              <a:buNone/>
              <a:defRPr/>
            </a:lvl1pPr>
          </a:lstStyle>
          <a:p>
            <a:r>
              <a:rPr lang="en-US"/>
              <a:t>.</a:t>
            </a:r>
          </a:p>
        </p:txBody>
      </p:sp>
    </p:spTree>
    <p:extLst>
      <p:ext uri="{BB962C8B-B14F-4D97-AF65-F5344CB8AC3E}">
        <p14:creationId xmlns:p14="http://schemas.microsoft.com/office/powerpoint/2010/main" val="256087993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3">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323AF82-B640-17D0-AC4B-55F4EDF5C4D1}"/>
              </a:ext>
              <a:ext uri="{C183D7F6-B498-43B3-948B-1728B52AA6E4}">
                <adec:decorative xmlns:adec="http://schemas.microsoft.com/office/drawing/2017/decorative" val="1"/>
              </a:ext>
            </a:extLst>
          </p:cNvPr>
          <p:cNvGrpSpPr/>
          <p:nvPr/>
        </p:nvGrpSpPr>
        <p:grpSpPr>
          <a:xfrm>
            <a:off x="0" y="0"/>
            <a:ext cx="123362" cy="6858000"/>
            <a:chOff x="12068638" y="0"/>
            <a:chExt cx="123362" cy="6858000"/>
          </a:xfrm>
        </p:grpSpPr>
        <p:sp>
          <p:nvSpPr>
            <p:cNvPr id="4" name="Rectangle 3">
              <a:extLst>
                <a:ext uri="{FF2B5EF4-FFF2-40B4-BE49-F238E27FC236}">
                  <a16:creationId xmlns:a16="http://schemas.microsoft.com/office/drawing/2014/main" id="{2DA5C8EA-7A6C-8AC0-78D1-F538329B41B8}"/>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F2FAD3C-DB75-D855-489D-B09F992EA0E9}"/>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FB287CE5-00A5-FA1D-EB2D-E5CFD27420D3}"/>
              </a:ext>
              <a:ext uri="{C183D7F6-B498-43B3-948B-1728B52AA6E4}">
                <adec:decorative xmlns:adec="http://schemas.microsoft.com/office/drawing/2017/decorative" val="1"/>
              </a:ext>
            </a:extLst>
          </p:cNvPr>
          <p:cNvGrpSpPr/>
          <p:nvPr/>
        </p:nvGrpSpPr>
        <p:grpSpPr>
          <a:xfrm rot="10800000">
            <a:off x="12357" y="6746828"/>
            <a:ext cx="12188952" cy="123363"/>
            <a:chOff x="-5025" y="6737718"/>
            <a:chExt cx="12207200" cy="123363"/>
          </a:xfrm>
        </p:grpSpPr>
        <p:sp>
          <p:nvSpPr>
            <p:cNvPr id="23" name="Rectangle 22">
              <a:extLst>
                <a:ext uri="{FF2B5EF4-FFF2-40B4-BE49-F238E27FC236}">
                  <a16:creationId xmlns:a16="http://schemas.microsoft.com/office/drawing/2014/main" id="{12C43EBD-E088-A3CD-FCDE-E6ED8F87D148}"/>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D88F00F-9D01-378E-377E-26B543D2FA77}"/>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882175" y="751366"/>
            <a:ext cx="8353433" cy="5402545"/>
          </a:xfrm>
        </p:spPr>
        <p:txBody>
          <a:bodyPr anchor="ctr">
            <a:normAutofit/>
          </a:bodyPr>
          <a:lstStyle>
            <a:lvl1pPr marL="0" indent="0">
              <a:lnSpc>
                <a:spcPct val="100000"/>
              </a:lnSpc>
              <a:buNone/>
              <a:defRPr sz="4800" b="1">
                <a:gradFill>
                  <a:gsLst>
                    <a:gs pos="0">
                      <a:schemeClr val="accent5"/>
                    </a:gs>
                    <a:gs pos="90000">
                      <a:schemeClr val="accent2"/>
                    </a:gs>
                  </a:gsLst>
                  <a:lin ang="9600000" scaled="0"/>
                </a:gradFill>
              </a:defRPr>
            </a:lvl1pPr>
            <a:lvl2pPr marL="228600" indent="0">
              <a:lnSpc>
                <a:spcPct val="100000"/>
              </a:lnSpc>
              <a:buNone/>
              <a:defRPr sz="4800" b="1">
                <a:gradFill>
                  <a:gsLst>
                    <a:gs pos="0">
                      <a:schemeClr val="accent5"/>
                    </a:gs>
                    <a:gs pos="90000">
                      <a:schemeClr val="accent2"/>
                    </a:gs>
                  </a:gsLst>
                  <a:lin ang="9600000" scaled="0"/>
                </a:gradFill>
              </a:defRPr>
            </a:lvl2pPr>
            <a:lvl3pPr marL="457200" indent="0">
              <a:lnSpc>
                <a:spcPct val="100000"/>
              </a:lnSpc>
              <a:buNone/>
              <a:defRPr sz="4800" b="1">
                <a:gradFill>
                  <a:gsLst>
                    <a:gs pos="0">
                      <a:schemeClr val="accent5"/>
                    </a:gs>
                    <a:gs pos="90000">
                      <a:schemeClr val="accent2"/>
                    </a:gs>
                  </a:gsLst>
                  <a:lin ang="9600000" scaled="0"/>
                </a:gradFill>
              </a:defRPr>
            </a:lvl3pPr>
            <a:lvl4pPr marL="685800" indent="0">
              <a:lnSpc>
                <a:spcPct val="100000"/>
              </a:lnSpc>
              <a:buNone/>
              <a:defRPr sz="4800" b="1">
                <a:gradFill>
                  <a:gsLst>
                    <a:gs pos="0">
                      <a:schemeClr val="accent5"/>
                    </a:gs>
                    <a:gs pos="90000">
                      <a:schemeClr val="accent2"/>
                    </a:gs>
                  </a:gsLst>
                  <a:lin ang="9600000" scaled="0"/>
                </a:gradFill>
              </a:defRPr>
            </a:lvl4pPr>
            <a:lvl5pPr marL="914400" indent="0">
              <a:lnSpc>
                <a:spcPct val="100000"/>
              </a:lnSpc>
              <a:buNone/>
              <a:defRPr sz="4800" b="1">
                <a:gradFill>
                  <a:gsLst>
                    <a:gs pos="0">
                      <a:schemeClr val="accent5"/>
                    </a:gs>
                    <a:gs pos="90000">
                      <a:schemeClr val="accent2"/>
                    </a:gs>
                  </a:gsLst>
                  <a:lin ang="9600000" scaled="0"/>
                </a:gradFill>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132871A2-A450-61EB-7368-98B251F15495}"/>
              </a:ext>
            </a:extLst>
          </p:cNvPr>
          <p:cNvSpPr>
            <a:spLocks noGrp="1"/>
          </p:cNvSpPr>
          <p:nvPr>
            <p:ph type="ftr" sz="quarter" idx="15"/>
          </p:nvPr>
        </p:nvSpPr>
        <p:spPr/>
        <p:txBody>
          <a:bodyPr/>
          <a:lstStyle/>
          <a:p>
            <a:r>
              <a:rPr lang="en-US"/>
              <a:t>Sample Footer Text</a:t>
            </a:r>
          </a:p>
        </p:txBody>
      </p:sp>
      <p:sp>
        <p:nvSpPr>
          <p:cNvPr id="13" name="Date Placeholder 12">
            <a:extLst>
              <a:ext uri="{FF2B5EF4-FFF2-40B4-BE49-F238E27FC236}">
                <a16:creationId xmlns:a16="http://schemas.microsoft.com/office/drawing/2014/main" id="{7CA33720-A04E-18B6-251B-16C80085F295}"/>
              </a:ext>
            </a:extLst>
          </p:cNvPr>
          <p:cNvSpPr>
            <a:spLocks noGrp="1"/>
          </p:cNvSpPr>
          <p:nvPr>
            <p:ph type="dt" sz="half" idx="14"/>
          </p:nvPr>
        </p:nvSpPr>
        <p:spPr/>
        <p:txBody>
          <a:bodyPr/>
          <a:lstStyle/>
          <a:p>
            <a:fld id="{6E761A50-B070-4EAD-9EB9-92E4929324E7}" type="datetime1">
              <a:rPr lang="en-US" smtClean="0"/>
              <a:t>10/28/2025</a:t>
            </a:fld>
            <a:endParaRPr lang="en-US"/>
          </a:p>
        </p:txBody>
      </p:sp>
      <p:sp>
        <p:nvSpPr>
          <p:cNvPr id="15" name="Slide Number Placeholder 14">
            <a:extLst>
              <a:ext uri="{FF2B5EF4-FFF2-40B4-BE49-F238E27FC236}">
                <a16:creationId xmlns:a16="http://schemas.microsoft.com/office/drawing/2014/main" id="{AC245A2E-4B49-CED7-ADDF-6624BCC88DDE}"/>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77138123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F72D5-B6AC-3F01-D0B7-E4B24906CCFA}"/>
              </a:ext>
            </a:extLst>
          </p:cNvPr>
          <p:cNvSpPr>
            <a:spLocks noGrp="1"/>
          </p:cNvSpPr>
          <p:nvPr>
            <p:ph type="title" hasCustomPrompt="1"/>
          </p:nvPr>
        </p:nvSpPr>
        <p:spPr>
          <a:xfrm>
            <a:off x="1645920" y="5203004"/>
            <a:ext cx="9052560" cy="557784"/>
          </a:xfrm>
        </p:spPr>
        <p:txBody>
          <a:bodyPr anchor="ctr">
            <a:normAutofit/>
          </a:bodyPr>
          <a:lstStyle>
            <a:lvl1pPr>
              <a:lnSpc>
                <a:spcPct val="120000"/>
              </a:lnSpc>
              <a:defRPr sz="2400" b="1">
                <a:gradFill>
                  <a:gsLst>
                    <a:gs pos="0">
                      <a:schemeClr val="accent5"/>
                    </a:gs>
                    <a:gs pos="90000">
                      <a:schemeClr val="accent2"/>
                    </a:gs>
                  </a:gsLst>
                  <a:lin ang="9600000" scaled="0"/>
                </a:gradFill>
              </a:defRPr>
            </a:lvl1pPr>
          </a:lstStyle>
          <a:p>
            <a:r>
              <a:rPr lang="en-US"/>
              <a:t>Quote Author</a:t>
            </a:r>
          </a:p>
        </p:txBody>
      </p:sp>
      <p:sp>
        <p:nvSpPr>
          <p:cNvPr id="7" name="Content Placeholder 6">
            <a:extLst>
              <a:ext uri="{FF2B5EF4-FFF2-40B4-BE49-F238E27FC236}">
                <a16:creationId xmlns:a16="http://schemas.microsoft.com/office/drawing/2014/main" id="{20A93000-1238-849C-EADD-03910EE27D69}"/>
              </a:ext>
            </a:extLst>
          </p:cNvPr>
          <p:cNvSpPr>
            <a:spLocks noGrp="1"/>
          </p:cNvSpPr>
          <p:nvPr>
            <p:ph sz="quarter" idx="13" hasCustomPrompt="1"/>
          </p:nvPr>
        </p:nvSpPr>
        <p:spPr>
          <a:xfrm>
            <a:off x="1499616" y="1795462"/>
            <a:ext cx="9198864" cy="2871216"/>
          </a:xfrm>
        </p:spPr>
        <p:txBody>
          <a:bodyPr anchor="ctr">
            <a:normAutofit/>
          </a:bodyPr>
          <a:lstStyle>
            <a:lvl1pPr marL="137160" indent="-137160">
              <a:lnSpc>
                <a:spcPct val="100000"/>
              </a:lnSpc>
              <a:buNone/>
              <a:defRPr sz="4400"/>
            </a:lvl1pPr>
          </a:lstStyle>
          <a:p>
            <a:pPr lvl="0"/>
            <a:r>
              <a:rPr lang="en-US"/>
              <a:t>Click to edit Quote</a:t>
            </a:r>
          </a:p>
        </p:txBody>
      </p:sp>
      <p:sp>
        <p:nvSpPr>
          <p:cNvPr id="3" name="Footer Placeholder 2">
            <a:extLst>
              <a:ext uri="{FF2B5EF4-FFF2-40B4-BE49-F238E27FC236}">
                <a16:creationId xmlns:a16="http://schemas.microsoft.com/office/drawing/2014/main" id="{B26C0B63-D720-7E4B-EF47-C094EDA300AC}"/>
              </a:ext>
            </a:extLst>
          </p:cNvPr>
          <p:cNvSpPr>
            <a:spLocks noGrp="1"/>
          </p:cNvSpPr>
          <p:nvPr>
            <p:ph type="ftr" sz="quarter" idx="10"/>
          </p:nvPr>
        </p:nvSpPr>
        <p:spPr/>
        <p:txBody>
          <a:bodyPr/>
          <a:lstStyle/>
          <a:p>
            <a:r>
              <a:rPr lang="en-US"/>
              <a:t>Sample Footer Text</a:t>
            </a:r>
          </a:p>
        </p:txBody>
      </p:sp>
      <p:sp>
        <p:nvSpPr>
          <p:cNvPr id="4" name="Date Placeholder 3">
            <a:extLst>
              <a:ext uri="{FF2B5EF4-FFF2-40B4-BE49-F238E27FC236}">
                <a16:creationId xmlns:a16="http://schemas.microsoft.com/office/drawing/2014/main" id="{B3091BBB-CF16-BAC6-4881-2B122B945B8A}"/>
              </a:ext>
            </a:extLst>
          </p:cNvPr>
          <p:cNvSpPr>
            <a:spLocks noGrp="1"/>
          </p:cNvSpPr>
          <p:nvPr>
            <p:ph type="dt" sz="half" idx="11"/>
          </p:nvPr>
        </p:nvSpPr>
        <p:spPr/>
        <p:txBody>
          <a:bodyPr/>
          <a:lstStyle/>
          <a:p>
            <a:fld id="{9A1CBA35-F376-4C5F-B8C5-4C103617FD91}" type="datetime1">
              <a:rPr lang="en-US" smtClean="0"/>
              <a:t>10/28/2025</a:t>
            </a:fld>
            <a:endParaRPr lang="en-US"/>
          </a:p>
        </p:txBody>
      </p:sp>
      <p:sp>
        <p:nvSpPr>
          <p:cNvPr id="5" name="Slide Number Placeholder 4">
            <a:extLst>
              <a:ext uri="{FF2B5EF4-FFF2-40B4-BE49-F238E27FC236}">
                <a16:creationId xmlns:a16="http://schemas.microsoft.com/office/drawing/2014/main" id="{318C42D5-A475-3C08-9471-C59B3A49C848}"/>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099150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93FB6C-5982-EAFA-94FA-F06EABA0EC3A}"/>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48F732B-25DE-1819-DB0A-266B26703011}"/>
              </a:ext>
            </a:extLst>
          </p:cNvPr>
          <p:cNvGrpSpPr/>
          <p:nvPr/>
        </p:nvGrpSpPr>
        <p:grpSpPr>
          <a:xfrm>
            <a:off x="807326" y="778051"/>
            <a:ext cx="10577346" cy="5314435"/>
            <a:chOff x="807326" y="778051"/>
            <a:chExt cx="10577346" cy="5314435"/>
          </a:xfrm>
        </p:grpSpPr>
        <p:sp>
          <p:nvSpPr>
            <p:cNvPr id="9" name="Rectangle 8">
              <a:extLst>
                <a:ext uri="{FF2B5EF4-FFF2-40B4-BE49-F238E27FC236}">
                  <a16:creationId xmlns:a16="http://schemas.microsoft.com/office/drawing/2014/main" id="{70BBD41E-DAB9-A564-3A2B-295B7AE87C42}"/>
                </a:ext>
              </a:extLst>
            </p:cNvPr>
            <p:cNvSpPr/>
            <p:nvPr/>
          </p:nvSpPr>
          <p:spPr>
            <a:xfrm rot="5400000" flipH="1">
              <a:off x="3438786" y="-1853401"/>
              <a:ext cx="5314432" cy="10577340"/>
            </a:xfrm>
            <a:prstGeom prst="rect">
              <a:avLst/>
            </a:prstGeom>
            <a:gradFill>
              <a:gsLst>
                <a:gs pos="0">
                  <a:schemeClr val="accent2">
                    <a:alpha val="78000"/>
                  </a:schemeClr>
                </a:gs>
                <a:gs pos="93000">
                  <a:schemeClr val="accent5">
                    <a:alpha val="8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B54A4391-9FDD-C033-0A4D-647A73420405}"/>
                </a:ext>
              </a:extLst>
            </p:cNvPr>
            <p:cNvSpPr/>
            <p:nvPr/>
          </p:nvSpPr>
          <p:spPr>
            <a:xfrm rot="16200000" flipH="1">
              <a:off x="3445177" y="-1846407"/>
              <a:ext cx="5314435" cy="10563352"/>
            </a:xfrm>
            <a:prstGeom prst="rect">
              <a:avLst/>
            </a:prstGeom>
            <a:gradFill flip="none" rotWithShape="1">
              <a:gsLst>
                <a:gs pos="0">
                  <a:schemeClr val="accent5">
                    <a:alpha val="79000"/>
                  </a:schemeClr>
                </a:gs>
                <a:gs pos="32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0290101F-E74A-5C0F-8CC5-E0B5E3DC0E24}"/>
                </a:ext>
              </a:extLst>
            </p:cNvPr>
            <p:cNvSpPr/>
            <p:nvPr/>
          </p:nvSpPr>
          <p:spPr>
            <a:xfrm rot="10800000">
              <a:off x="807326" y="778051"/>
              <a:ext cx="3333441" cy="5308369"/>
            </a:xfrm>
            <a:prstGeom prst="rect">
              <a:avLst/>
            </a:prstGeom>
            <a:gradFill>
              <a:gsLst>
                <a:gs pos="0">
                  <a:schemeClr val="accent5">
                    <a:lumMod val="75000"/>
                  </a:schemeClr>
                </a:gs>
                <a:gs pos="48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338E2756-2591-1046-1B67-C9DEEDDCB82E}"/>
                </a:ext>
                <a:ext uri="{C183D7F6-B498-43B3-948B-1728B52AA6E4}">
                  <adec:decorative xmlns:adec="http://schemas.microsoft.com/office/drawing/2017/decorative" val="1"/>
                </a:ext>
              </a:extLst>
            </p:cNvPr>
            <p:cNvSpPr/>
            <p:nvPr/>
          </p:nvSpPr>
          <p:spPr>
            <a:xfrm rot="5400000" flipH="1">
              <a:off x="4205050" y="-1083744"/>
              <a:ext cx="4078718" cy="10273742"/>
            </a:xfrm>
            <a:prstGeom prst="rect">
              <a:avLst/>
            </a:prstGeom>
            <a:gradFill flip="none" rotWithShape="1">
              <a:gsLst>
                <a:gs pos="2000">
                  <a:schemeClr val="accent5">
                    <a:lumMod val="60000"/>
                    <a:lumOff val="40000"/>
                    <a:alpha val="68000"/>
                  </a:schemeClr>
                </a:gs>
                <a:gs pos="26000">
                  <a:schemeClr val="accent5">
                    <a:lumMod val="60000"/>
                    <a:lumOff val="40000"/>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0DDF72D5-B6AC-3F01-D0B7-E4B24906CCFA}"/>
              </a:ext>
            </a:extLst>
          </p:cNvPr>
          <p:cNvSpPr>
            <a:spLocks noGrp="1"/>
          </p:cNvSpPr>
          <p:nvPr>
            <p:ph type="title" hasCustomPrompt="1"/>
          </p:nvPr>
        </p:nvSpPr>
        <p:spPr>
          <a:xfrm>
            <a:off x="1801368" y="5120640"/>
            <a:ext cx="8549640" cy="621792"/>
          </a:xfrm>
        </p:spPr>
        <p:txBody>
          <a:bodyPr anchor="ctr">
            <a:normAutofit/>
          </a:bodyPr>
          <a:lstStyle>
            <a:lvl1pPr>
              <a:lnSpc>
                <a:spcPct val="120000"/>
              </a:lnSpc>
              <a:defRPr sz="1800" b="1">
                <a:solidFill>
                  <a:schemeClr val="bg1"/>
                </a:solidFill>
              </a:defRPr>
            </a:lvl1pPr>
          </a:lstStyle>
          <a:p>
            <a:r>
              <a:rPr lang="en-US"/>
              <a:t>Quote Author</a:t>
            </a:r>
          </a:p>
        </p:txBody>
      </p:sp>
      <p:sp>
        <p:nvSpPr>
          <p:cNvPr id="7" name="Content Placeholder 6">
            <a:extLst>
              <a:ext uri="{FF2B5EF4-FFF2-40B4-BE49-F238E27FC236}">
                <a16:creationId xmlns:a16="http://schemas.microsoft.com/office/drawing/2014/main" id="{20A93000-1238-849C-EADD-03910EE27D69}"/>
              </a:ext>
            </a:extLst>
          </p:cNvPr>
          <p:cNvSpPr>
            <a:spLocks noGrp="1"/>
          </p:cNvSpPr>
          <p:nvPr>
            <p:ph sz="quarter" idx="13" hasCustomPrompt="1"/>
          </p:nvPr>
        </p:nvSpPr>
        <p:spPr>
          <a:xfrm>
            <a:off x="1655064" y="1965960"/>
            <a:ext cx="8695944" cy="2331720"/>
          </a:xfrm>
        </p:spPr>
        <p:txBody>
          <a:bodyPr anchor="ctr">
            <a:normAutofit/>
          </a:bodyPr>
          <a:lstStyle>
            <a:lvl1pPr marL="137160" indent="-137160">
              <a:lnSpc>
                <a:spcPct val="100000"/>
              </a:lnSpc>
              <a:buNone/>
              <a:defRPr sz="3800">
                <a:solidFill>
                  <a:schemeClr val="bg1"/>
                </a:solidFill>
                <a:latin typeface="+mn-lt"/>
              </a:defRPr>
            </a:lvl1pPr>
          </a:lstStyle>
          <a:p>
            <a:pPr lvl="0"/>
            <a:r>
              <a:rPr lang="en-US"/>
              <a:t>Click to edit Quote</a:t>
            </a:r>
          </a:p>
        </p:txBody>
      </p:sp>
      <p:sp>
        <p:nvSpPr>
          <p:cNvPr id="3" name="Footer Placeholder 2">
            <a:extLst>
              <a:ext uri="{FF2B5EF4-FFF2-40B4-BE49-F238E27FC236}">
                <a16:creationId xmlns:a16="http://schemas.microsoft.com/office/drawing/2014/main" id="{B26C0B63-D720-7E4B-EF47-C094EDA300AC}"/>
              </a:ext>
            </a:extLst>
          </p:cNvPr>
          <p:cNvSpPr>
            <a:spLocks noGrp="1"/>
          </p:cNvSpPr>
          <p:nvPr>
            <p:ph type="ftr" sz="quarter" idx="10"/>
          </p:nvPr>
        </p:nvSpPr>
        <p:spPr/>
        <p:txBody>
          <a:bodyPr/>
          <a:lstStyle/>
          <a:p>
            <a:r>
              <a:rPr lang="en-US"/>
              <a:t>Sample Footer Text</a:t>
            </a:r>
          </a:p>
        </p:txBody>
      </p:sp>
      <p:sp>
        <p:nvSpPr>
          <p:cNvPr id="4" name="Date Placeholder 3">
            <a:extLst>
              <a:ext uri="{FF2B5EF4-FFF2-40B4-BE49-F238E27FC236}">
                <a16:creationId xmlns:a16="http://schemas.microsoft.com/office/drawing/2014/main" id="{B3091BBB-CF16-BAC6-4881-2B122B945B8A}"/>
              </a:ext>
            </a:extLst>
          </p:cNvPr>
          <p:cNvSpPr>
            <a:spLocks noGrp="1"/>
          </p:cNvSpPr>
          <p:nvPr>
            <p:ph type="dt" sz="half" idx="11"/>
          </p:nvPr>
        </p:nvSpPr>
        <p:spPr/>
        <p:txBody>
          <a:bodyPr/>
          <a:lstStyle/>
          <a:p>
            <a:fld id="{BA89D600-DCDC-4EC3-BDD3-052C2836DAF2}" type="datetime1">
              <a:rPr lang="en-US" smtClean="0"/>
              <a:t>10/28/2025</a:t>
            </a:fld>
            <a:endParaRPr lang="en-US"/>
          </a:p>
        </p:txBody>
      </p:sp>
      <p:sp>
        <p:nvSpPr>
          <p:cNvPr id="5" name="Slide Number Placeholder 4">
            <a:extLst>
              <a:ext uri="{FF2B5EF4-FFF2-40B4-BE49-F238E27FC236}">
                <a16:creationId xmlns:a16="http://schemas.microsoft.com/office/drawing/2014/main" id="{318C42D5-A475-3C08-9471-C59B3A49C848}"/>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1615622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3D49479-B594-DDBA-C16A-3A98635C8A4A}"/>
              </a:ext>
              <a:ext uri="{C183D7F6-B498-43B3-948B-1728B52AA6E4}">
                <adec:decorative xmlns:adec="http://schemas.microsoft.com/office/drawing/2017/decorative" val="1"/>
              </a:ext>
            </a:extLst>
          </p:cNvPr>
          <p:cNvGrpSpPr/>
          <p:nvPr/>
        </p:nvGrpSpPr>
        <p:grpSpPr>
          <a:xfrm>
            <a:off x="12068638" y="0"/>
            <a:ext cx="123362" cy="6858000"/>
            <a:chOff x="12068638" y="0"/>
            <a:chExt cx="123362" cy="6858000"/>
          </a:xfrm>
        </p:grpSpPr>
        <p:sp>
          <p:nvSpPr>
            <p:cNvPr id="14" name="Rectangle 13">
              <a:extLst>
                <a:ext uri="{FF2B5EF4-FFF2-40B4-BE49-F238E27FC236}">
                  <a16:creationId xmlns:a16="http://schemas.microsoft.com/office/drawing/2014/main" id="{0E065CA7-C91C-8C4F-CD30-E6DB950A620B}"/>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DCDB482-1274-EA4E-11EA-FDB308F1540E}"/>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FAEF3D1-EB50-234E-F0C0-5C4E6FB69937}"/>
              </a:ext>
              <a:ext uri="{C183D7F6-B498-43B3-948B-1728B52AA6E4}">
                <adec:decorative xmlns:adec="http://schemas.microsoft.com/office/drawing/2017/decorative" val="1"/>
              </a:ext>
            </a:extLst>
          </p:cNvPr>
          <p:cNvGrpSpPr/>
          <p:nvPr/>
        </p:nvGrpSpPr>
        <p:grpSpPr>
          <a:xfrm rot="10800000">
            <a:off x="-1091" y="0"/>
            <a:ext cx="12188952" cy="123363"/>
            <a:chOff x="-5025" y="6737718"/>
            <a:chExt cx="12207200" cy="123363"/>
          </a:xfrm>
        </p:grpSpPr>
        <p:sp>
          <p:nvSpPr>
            <p:cNvPr id="17" name="Rectangle 16">
              <a:extLst>
                <a:ext uri="{FF2B5EF4-FFF2-40B4-BE49-F238E27FC236}">
                  <a16:creationId xmlns:a16="http://schemas.microsoft.com/office/drawing/2014/main" id="{5B35CE4F-16F9-575C-78CA-4F076F0C3D1F}"/>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59711A-5559-82B6-B156-35D79618FF56}"/>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DDF72D5-B6AC-3F01-D0B7-E4B24906CCFA}"/>
              </a:ext>
            </a:extLst>
          </p:cNvPr>
          <p:cNvSpPr>
            <a:spLocks noGrp="1"/>
          </p:cNvSpPr>
          <p:nvPr>
            <p:ph type="title" hasCustomPrompt="1"/>
          </p:nvPr>
        </p:nvSpPr>
        <p:spPr>
          <a:xfrm>
            <a:off x="1379836" y="5192776"/>
            <a:ext cx="8494776" cy="621792"/>
          </a:xfrm>
        </p:spPr>
        <p:txBody>
          <a:bodyPr anchor="ctr">
            <a:normAutofit/>
          </a:bodyPr>
          <a:lstStyle>
            <a:lvl1pPr>
              <a:lnSpc>
                <a:spcPct val="120000"/>
              </a:lnSpc>
              <a:defRPr sz="1800" b="1">
                <a:gradFill>
                  <a:gsLst>
                    <a:gs pos="0">
                      <a:schemeClr val="accent2"/>
                    </a:gs>
                    <a:gs pos="90000">
                      <a:schemeClr val="accent5"/>
                    </a:gs>
                  </a:gsLst>
                  <a:lin ang="9600000" scaled="0"/>
                </a:gradFill>
              </a:defRPr>
            </a:lvl1pPr>
          </a:lstStyle>
          <a:p>
            <a:r>
              <a:rPr lang="en-US"/>
              <a:t>Quote Author</a:t>
            </a:r>
          </a:p>
        </p:txBody>
      </p:sp>
      <p:sp>
        <p:nvSpPr>
          <p:cNvPr id="7" name="Content Placeholder 6">
            <a:extLst>
              <a:ext uri="{FF2B5EF4-FFF2-40B4-BE49-F238E27FC236}">
                <a16:creationId xmlns:a16="http://schemas.microsoft.com/office/drawing/2014/main" id="{20A93000-1238-849C-EADD-03910EE27D69}"/>
              </a:ext>
            </a:extLst>
          </p:cNvPr>
          <p:cNvSpPr>
            <a:spLocks noGrp="1"/>
          </p:cNvSpPr>
          <p:nvPr>
            <p:ph sz="quarter" idx="13" hasCustomPrompt="1"/>
          </p:nvPr>
        </p:nvSpPr>
        <p:spPr>
          <a:xfrm>
            <a:off x="1233532" y="1792224"/>
            <a:ext cx="8641080" cy="2871216"/>
          </a:xfrm>
        </p:spPr>
        <p:txBody>
          <a:bodyPr anchor="ctr">
            <a:normAutofit/>
          </a:bodyPr>
          <a:lstStyle>
            <a:lvl1pPr marL="137160" indent="-137160">
              <a:lnSpc>
                <a:spcPct val="100000"/>
              </a:lnSpc>
              <a:buNone/>
              <a:defRPr sz="3600">
                <a:gradFill>
                  <a:gsLst>
                    <a:gs pos="0">
                      <a:schemeClr val="accent2"/>
                    </a:gs>
                    <a:gs pos="90000">
                      <a:schemeClr val="accent5"/>
                    </a:gs>
                  </a:gsLst>
                  <a:lin ang="9600000" scaled="0"/>
                </a:gradFill>
              </a:defRPr>
            </a:lvl1pPr>
          </a:lstStyle>
          <a:p>
            <a:pPr lvl="0"/>
            <a:r>
              <a:rPr lang="en-US"/>
              <a:t>Click to edit Quote</a:t>
            </a:r>
          </a:p>
        </p:txBody>
      </p:sp>
      <p:sp>
        <p:nvSpPr>
          <p:cNvPr id="3" name="Footer Placeholder 2">
            <a:extLst>
              <a:ext uri="{FF2B5EF4-FFF2-40B4-BE49-F238E27FC236}">
                <a16:creationId xmlns:a16="http://schemas.microsoft.com/office/drawing/2014/main" id="{B26C0B63-D720-7E4B-EF47-C094EDA300AC}"/>
              </a:ext>
            </a:extLst>
          </p:cNvPr>
          <p:cNvSpPr>
            <a:spLocks noGrp="1"/>
          </p:cNvSpPr>
          <p:nvPr>
            <p:ph type="ftr" sz="quarter" idx="10"/>
          </p:nvPr>
        </p:nvSpPr>
        <p:spPr/>
        <p:txBody>
          <a:bodyPr/>
          <a:lstStyle/>
          <a:p>
            <a:r>
              <a:rPr lang="en-US"/>
              <a:t>Sample Footer Text</a:t>
            </a:r>
          </a:p>
        </p:txBody>
      </p:sp>
      <p:sp>
        <p:nvSpPr>
          <p:cNvPr id="4" name="Date Placeholder 3">
            <a:extLst>
              <a:ext uri="{FF2B5EF4-FFF2-40B4-BE49-F238E27FC236}">
                <a16:creationId xmlns:a16="http://schemas.microsoft.com/office/drawing/2014/main" id="{B3091BBB-CF16-BAC6-4881-2B122B945B8A}"/>
              </a:ext>
            </a:extLst>
          </p:cNvPr>
          <p:cNvSpPr>
            <a:spLocks noGrp="1"/>
          </p:cNvSpPr>
          <p:nvPr>
            <p:ph type="dt" sz="half" idx="11"/>
          </p:nvPr>
        </p:nvSpPr>
        <p:spPr/>
        <p:txBody>
          <a:bodyPr/>
          <a:lstStyle/>
          <a:p>
            <a:fld id="{3ADB2DB3-0A08-4E5B-8BB6-A488CF1C042F}" type="datetime1">
              <a:rPr lang="en-US" smtClean="0"/>
              <a:t>10/28/2025</a:t>
            </a:fld>
            <a:endParaRPr lang="en-US"/>
          </a:p>
        </p:txBody>
      </p:sp>
      <p:sp>
        <p:nvSpPr>
          <p:cNvPr id="5" name="Slide Number Placeholder 4">
            <a:extLst>
              <a:ext uri="{FF2B5EF4-FFF2-40B4-BE49-F238E27FC236}">
                <a16:creationId xmlns:a16="http://schemas.microsoft.com/office/drawing/2014/main" id="{318C42D5-A475-3C08-9471-C59B3A49C848}"/>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5943403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B646A9-91B4-D2CF-8B72-68E668219C00}"/>
              </a:ext>
            </a:extLst>
          </p:cNvPr>
          <p:cNvSpPr/>
          <p:nvPr/>
        </p:nvSpPr>
        <p:spPr>
          <a:xfrm rot="5400000" flipH="1">
            <a:off x="5175902" y="-5175894"/>
            <a:ext cx="1855397" cy="12207199"/>
          </a:xfrm>
          <a:prstGeom prst="rect">
            <a:avLst/>
          </a:prstGeom>
          <a:gradFill>
            <a:gsLst>
              <a:gs pos="0">
                <a:schemeClr val="accent5"/>
              </a:gs>
              <a:gs pos="90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10954512" cy="1197864"/>
          </a:xfrm>
        </p:spPr>
        <p:txBody>
          <a:bodyPr/>
          <a:lstStyle>
            <a:lvl1pP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612648" y="2133600"/>
            <a:ext cx="5166360" cy="41849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400800" y="2128115"/>
            <a:ext cx="5166360" cy="41903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92A082C-5D4A-4A20-87E3-9906B5F3BAF4}"/>
              </a:ext>
            </a:extLst>
          </p:cNvPr>
          <p:cNvSpPr>
            <a:spLocks noGrp="1"/>
          </p:cNvSpPr>
          <p:nvPr>
            <p:ph type="ftr" sz="quarter" idx="16"/>
          </p:nvPr>
        </p:nvSpPr>
        <p:spPr/>
        <p:txBody>
          <a:bodyPr/>
          <a:lstStyle/>
          <a:p>
            <a:pPr algn="l"/>
            <a:r>
              <a:rPr lang="en-US"/>
              <a:t>Sample Footer Text</a:t>
            </a:r>
          </a:p>
        </p:txBody>
      </p:sp>
      <p:sp>
        <p:nvSpPr>
          <p:cNvPr id="3" name="Date Placeholder 2">
            <a:extLst>
              <a:ext uri="{FF2B5EF4-FFF2-40B4-BE49-F238E27FC236}">
                <a16:creationId xmlns:a16="http://schemas.microsoft.com/office/drawing/2014/main" id="{EC2184DE-1D38-B3AE-D560-557B3726B547}"/>
              </a:ext>
            </a:extLst>
          </p:cNvPr>
          <p:cNvSpPr>
            <a:spLocks noGrp="1"/>
          </p:cNvSpPr>
          <p:nvPr>
            <p:ph type="dt" sz="half" idx="15"/>
          </p:nvPr>
        </p:nvSpPr>
        <p:spPr/>
        <p:txBody>
          <a:bodyPr/>
          <a:lstStyle/>
          <a:p>
            <a:fld id="{7A329DD1-6F17-4170-B2B1-1A76C32D62A1}" type="datetime1">
              <a:rPr lang="en-US" smtClean="0"/>
              <a:t>10/28/2025</a:t>
            </a:fld>
            <a:endParaRPr lang="en-US"/>
          </a:p>
        </p:txBody>
      </p:sp>
      <p:sp>
        <p:nvSpPr>
          <p:cNvPr id="8" name="Slide Number Placeholder 7">
            <a:extLst>
              <a:ext uri="{FF2B5EF4-FFF2-40B4-BE49-F238E27FC236}">
                <a16:creationId xmlns:a16="http://schemas.microsoft.com/office/drawing/2014/main" id="{AD66BE47-AC20-1061-07AD-89A41D02F482}"/>
              </a:ext>
            </a:extLst>
          </p:cNvPr>
          <p:cNvSpPr>
            <a:spLocks noGrp="1"/>
          </p:cNvSpPr>
          <p:nvPr>
            <p:ph type="sldNum" sz="quarter" idx="17"/>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6120911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704A21-3725-4536-B210-EAED58DE1544}"/>
              </a:ext>
            </a:extLst>
          </p:cNvPr>
          <p:cNvSpPr/>
          <p:nvPr/>
        </p:nvSpPr>
        <p:spPr>
          <a:xfrm rot="5400000" flipH="1">
            <a:off x="5175902" y="-5175894"/>
            <a:ext cx="1855397" cy="12207199"/>
          </a:xfrm>
          <a:prstGeom prst="rect">
            <a:avLst/>
          </a:prstGeom>
          <a:gradFill>
            <a:gsLst>
              <a:gs pos="0">
                <a:schemeClr val="accent5"/>
              </a:gs>
              <a:gs pos="90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12648" y="502920"/>
            <a:ext cx="10953750" cy="1197864"/>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12648" y="2128111"/>
            <a:ext cx="5166360" cy="484632"/>
          </a:xfrm>
        </p:spPr>
        <p:txBody>
          <a:bodyPr anchor="b">
            <a:normAutofit/>
          </a:bodyPr>
          <a:lstStyle>
            <a:lvl1pPr marL="0" indent="0">
              <a:lnSpc>
                <a:spcPct val="90000"/>
              </a:lnSpc>
              <a:buNone/>
              <a:defRPr sz="24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612648" y="2722893"/>
            <a:ext cx="5166360" cy="3595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400800" y="2128109"/>
            <a:ext cx="5166360" cy="484633"/>
          </a:xfrm>
        </p:spPr>
        <p:txBody>
          <a:bodyPr anchor="b">
            <a:normAutofit/>
          </a:bodyPr>
          <a:lstStyle>
            <a:lvl1pPr marL="0" indent="0">
              <a:lnSpc>
                <a:spcPct val="90000"/>
              </a:lnSpc>
              <a:buNone/>
              <a:defRPr sz="24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400038" y="2722893"/>
            <a:ext cx="5166360" cy="3595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80669AB3-1083-59C6-B9F8-A35C0D406617}"/>
              </a:ext>
            </a:extLst>
          </p:cNvPr>
          <p:cNvSpPr>
            <a:spLocks noGrp="1"/>
          </p:cNvSpPr>
          <p:nvPr>
            <p:ph type="ftr" sz="quarter" idx="16"/>
          </p:nvPr>
        </p:nvSpPr>
        <p:spPr/>
        <p:txBody>
          <a:bodyPr/>
          <a:lstStyle/>
          <a:p>
            <a:pPr algn="l"/>
            <a:r>
              <a:rPr lang="en-US"/>
              <a:t>Sample Footer Text</a:t>
            </a:r>
          </a:p>
        </p:txBody>
      </p:sp>
      <p:sp>
        <p:nvSpPr>
          <p:cNvPr id="4" name="Date Placeholder 3">
            <a:extLst>
              <a:ext uri="{FF2B5EF4-FFF2-40B4-BE49-F238E27FC236}">
                <a16:creationId xmlns:a16="http://schemas.microsoft.com/office/drawing/2014/main" id="{88D0645D-C128-9FF0-2E8B-D2E3E34687DA}"/>
              </a:ext>
            </a:extLst>
          </p:cNvPr>
          <p:cNvSpPr>
            <a:spLocks noGrp="1"/>
          </p:cNvSpPr>
          <p:nvPr>
            <p:ph type="dt" sz="half" idx="15"/>
          </p:nvPr>
        </p:nvSpPr>
        <p:spPr/>
        <p:txBody>
          <a:bodyPr/>
          <a:lstStyle/>
          <a:p>
            <a:fld id="{BA7E6053-DA33-4DC9-86BB-0E52E5EB5B56}" type="datetime1">
              <a:rPr lang="en-US" smtClean="0"/>
              <a:t>10/28/2025</a:t>
            </a:fld>
            <a:endParaRPr lang="en-US"/>
          </a:p>
        </p:txBody>
      </p:sp>
      <p:sp>
        <p:nvSpPr>
          <p:cNvPr id="10" name="Slide Number Placeholder 9">
            <a:extLst>
              <a:ext uri="{FF2B5EF4-FFF2-40B4-BE49-F238E27FC236}">
                <a16:creationId xmlns:a16="http://schemas.microsoft.com/office/drawing/2014/main" id="{CC6DDA88-C058-DDD5-F19B-8B5E7B86C681}"/>
              </a:ext>
            </a:extLst>
          </p:cNvPr>
          <p:cNvSpPr>
            <a:spLocks noGrp="1"/>
          </p:cNvSpPr>
          <p:nvPr>
            <p:ph type="sldNum" sz="quarter" idx="17"/>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078119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nchor="t"/>
          <a:lstStyle/>
          <a:p>
            <a:r>
              <a:rPr lang="en-US"/>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7C72CE4D-D83F-44D4-ACB0-A88A6B9DB4F7}" type="datetime1">
              <a:rPr lang="en-US" smtClean="0"/>
              <a:t>10/28/2025</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464081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A62F981-1EE1-49F5-B605-4EA23F0307AC}" type="datetime1">
              <a:rPr lang="en-US" smtClean="0"/>
              <a:t>10/28/2025</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76394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6BE0305-2234-39DE-EC35-B6881018EC31}"/>
              </a:ext>
              <a:ext uri="{C183D7F6-B498-43B3-948B-1728B52AA6E4}">
                <adec:decorative xmlns:adec="http://schemas.microsoft.com/office/drawing/2017/decorative" val="1"/>
              </a:ext>
            </a:extLst>
          </p:cNvPr>
          <p:cNvGrpSpPr/>
          <p:nvPr/>
        </p:nvGrpSpPr>
        <p:grpSpPr>
          <a:xfrm rot="10800000">
            <a:off x="0" y="6743026"/>
            <a:ext cx="12207200" cy="123363"/>
            <a:chOff x="-5025" y="6737718"/>
            <a:chExt cx="12207200" cy="123363"/>
          </a:xfrm>
        </p:grpSpPr>
        <p:sp>
          <p:nvSpPr>
            <p:cNvPr id="12" name="Rectangle 11">
              <a:extLst>
                <a:ext uri="{FF2B5EF4-FFF2-40B4-BE49-F238E27FC236}">
                  <a16:creationId xmlns:a16="http://schemas.microsoft.com/office/drawing/2014/main" id="{BEBF17BE-BA15-771A-79F4-91B4C5C752FB}"/>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9ADE0D-3A86-F364-6B2A-F373A75E29AE}"/>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02920"/>
            <a:ext cx="3595634" cy="1808201"/>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283299" y="502920"/>
            <a:ext cx="6283861" cy="580326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B0B6493B-A447-4205-AC2D-AE2DEDAE4E3B}" type="datetime1">
              <a:rPr lang="en-US" smtClean="0"/>
              <a:t>10/28/2025</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436156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02923E9-478C-95DE-C678-A683A36F5388}"/>
              </a:ext>
              <a:ext uri="{C183D7F6-B498-43B3-948B-1728B52AA6E4}">
                <adec:decorative xmlns:adec="http://schemas.microsoft.com/office/drawing/2017/decorative" val="1"/>
              </a:ext>
            </a:extLst>
          </p:cNvPr>
          <p:cNvGrpSpPr/>
          <p:nvPr/>
        </p:nvGrpSpPr>
        <p:grpSpPr>
          <a:xfrm rot="10800000">
            <a:off x="0" y="6743026"/>
            <a:ext cx="12207200" cy="123363"/>
            <a:chOff x="-5025" y="6737718"/>
            <a:chExt cx="12207200" cy="123363"/>
          </a:xfrm>
        </p:grpSpPr>
        <p:sp>
          <p:nvSpPr>
            <p:cNvPr id="21" name="Rectangle 20">
              <a:extLst>
                <a:ext uri="{FF2B5EF4-FFF2-40B4-BE49-F238E27FC236}">
                  <a16:creationId xmlns:a16="http://schemas.microsoft.com/office/drawing/2014/main" id="{43DD8A0F-EB40-1201-2A23-685958AC5DF6}"/>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912E4F-3FBB-39E4-2EA2-BA0D8858A74D}"/>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502920"/>
            <a:ext cx="3713996" cy="2247200"/>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4" name="Footer Placeholder 23">
            <a:extLst>
              <a:ext uri="{FF2B5EF4-FFF2-40B4-BE49-F238E27FC236}">
                <a16:creationId xmlns:a16="http://schemas.microsoft.com/office/drawing/2014/main" id="{861F92C4-9651-789C-0B22-E6343EE25C7A}"/>
              </a:ext>
            </a:extLst>
          </p:cNvPr>
          <p:cNvSpPr>
            <a:spLocks noGrp="1"/>
          </p:cNvSpPr>
          <p:nvPr>
            <p:ph type="ftr" sz="quarter" idx="15"/>
          </p:nvPr>
        </p:nvSpPr>
        <p:spPr/>
        <p:txBody>
          <a:bodyPr/>
          <a:lstStyle/>
          <a:p>
            <a:r>
              <a:rPr lang="en-US"/>
              <a:t>Sample Footer Text</a:t>
            </a:r>
          </a:p>
        </p:txBody>
      </p:sp>
      <p:sp>
        <p:nvSpPr>
          <p:cNvPr id="8" name="Picture Placeholder 7">
            <a:extLst>
              <a:ext uri="{FF2B5EF4-FFF2-40B4-BE49-F238E27FC236}">
                <a16:creationId xmlns:a16="http://schemas.microsoft.com/office/drawing/2014/main" id="{6CCD178F-4127-FE67-2F5D-0F1CE7884398}"/>
              </a:ext>
            </a:extLst>
          </p:cNvPr>
          <p:cNvSpPr>
            <a:spLocks noGrp="1"/>
          </p:cNvSpPr>
          <p:nvPr>
            <p:ph type="pic" sz="quarter" idx="13" hasCustomPrompt="1"/>
          </p:nvPr>
        </p:nvSpPr>
        <p:spPr>
          <a:xfrm>
            <a:off x="5153978" y="342016"/>
            <a:ext cx="6413182" cy="5976487"/>
          </a:xfrm>
          <a:blipFill>
            <a:blip r:embed="rId2">
              <a:alphaModFix amt="60000"/>
            </a:blip>
            <a:stretch>
              <a:fillRect/>
            </a:stretch>
          </a:blipFill>
        </p:spPr>
        <p:txBody>
          <a:bodyPr/>
          <a:lstStyle>
            <a:lvl1pPr marL="0" indent="0">
              <a:buNone/>
              <a:defRPr/>
            </a:lvl1pPr>
          </a:lstStyle>
          <a:p>
            <a:r>
              <a:rPr lang="en-US"/>
              <a:t>.</a:t>
            </a:r>
          </a:p>
        </p:txBody>
      </p:sp>
      <p:sp>
        <p:nvSpPr>
          <p:cNvPr id="23" name="Date Placeholder 22">
            <a:extLst>
              <a:ext uri="{FF2B5EF4-FFF2-40B4-BE49-F238E27FC236}">
                <a16:creationId xmlns:a16="http://schemas.microsoft.com/office/drawing/2014/main" id="{8ACB14E1-4D3B-B55C-4791-64F774AC361F}"/>
              </a:ext>
            </a:extLst>
          </p:cNvPr>
          <p:cNvSpPr>
            <a:spLocks noGrp="1"/>
          </p:cNvSpPr>
          <p:nvPr>
            <p:ph type="dt" sz="half" idx="14"/>
          </p:nvPr>
        </p:nvSpPr>
        <p:spPr/>
        <p:txBody>
          <a:bodyPr/>
          <a:lstStyle/>
          <a:p>
            <a:fld id="{1F9A354F-9C13-4261-9BA4-DD76051C2429}" type="datetime1">
              <a:rPr lang="en-US" smtClean="0"/>
              <a:t>10/28/2025</a:t>
            </a:fld>
            <a:endParaRPr lang="en-US"/>
          </a:p>
        </p:txBody>
      </p:sp>
      <p:sp>
        <p:nvSpPr>
          <p:cNvPr id="25" name="Slide Number Placeholder 24">
            <a:extLst>
              <a:ext uri="{FF2B5EF4-FFF2-40B4-BE49-F238E27FC236}">
                <a16:creationId xmlns:a16="http://schemas.microsoft.com/office/drawing/2014/main" id="{E55DAD34-8521-F119-F985-ABFBDD340032}"/>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077461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AB82C7-4740-BEAB-85E9-C816E1CDC453}"/>
              </a:ext>
              <a:ext uri="{C183D7F6-B498-43B3-948B-1728B52AA6E4}">
                <adec:decorative xmlns:adec="http://schemas.microsoft.com/office/drawing/2017/decorative" val="1"/>
              </a:ext>
            </a:extLst>
          </p:cNvPr>
          <p:cNvGrpSpPr/>
          <p:nvPr/>
        </p:nvGrpSpPr>
        <p:grpSpPr>
          <a:xfrm rot="10800000">
            <a:off x="0" y="4492680"/>
            <a:ext cx="12207200" cy="123363"/>
            <a:chOff x="-5025" y="6737718"/>
            <a:chExt cx="12207200" cy="123363"/>
          </a:xfrm>
        </p:grpSpPr>
        <p:sp>
          <p:nvSpPr>
            <p:cNvPr id="5" name="Rectangle 4">
              <a:extLst>
                <a:ext uri="{FF2B5EF4-FFF2-40B4-BE49-F238E27FC236}">
                  <a16:creationId xmlns:a16="http://schemas.microsoft.com/office/drawing/2014/main" id="{0B7E10D0-EE9E-6432-2C4D-0324DE19518E}"/>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63B4BE8-5DA5-6F2B-0DB6-7901D4547F64}"/>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2732" y="4965192"/>
            <a:ext cx="11146536" cy="786384"/>
          </a:xfrm>
        </p:spPr>
        <p:txBody>
          <a:bodyPr anchor="b">
            <a:normAutofit/>
          </a:bodyPr>
          <a:lstStyle>
            <a:lvl1pPr algn="ctr">
              <a:defRPr sz="36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143000" y="5806440"/>
            <a:ext cx="9902952" cy="576072"/>
          </a:xfrm>
        </p:spPr>
        <p:txBody>
          <a:bodyPr anchor="t">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8">
            <a:extLst>
              <a:ext uri="{FF2B5EF4-FFF2-40B4-BE49-F238E27FC236}">
                <a16:creationId xmlns:a16="http://schemas.microsoft.com/office/drawing/2014/main" id="{37C87932-7DAB-7F93-5E51-7AEEA5AC7FEA}"/>
              </a:ext>
            </a:extLst>
          </p:cNvPr>
          <p:cNvSpPr>
            <a:spLocks noGrp="1"/>
          </p:cNvSpPr>
          <p:nvPr>
            <p:ph type="pic" sz="quarter" idx="13" hasCustomPrompt="1"/>
          </p:nvPr>
        </p:nvSpPr>
        <p:spPr>
          <a:xfrm>
            <a:off x="0" y="0"/>
            <a:ext cx="12188952" cy="4492679"/>
          </a:xfrm>
          <a:blipFill>
            <a:blip r:embed="rId2">
              <a:alphaModFix amt="70000"/>
            </a:blip>
            <a:stretch>
              <a:fillRect/>
            </a:stretch>
          </a:blipFill>
        </p:spPr>
        <p:txBody>
          <a:bodyPr/>
          <a:lstStyle>
            <a:lvl1pPr marL="0" indent="0">
              <a:buNone/>
              <a:defRPr/>
            </a:lvl1pPr>
          </a:lstStyle>
          <a:p>
            <a:r>
              <a:rPr lang="en-US"/>
              <a:t>.</a:t>
            </a:r>
          </a:p>
        </p:txBody>
      </p:sp>
      <p:sp>
        <p:nvSpPr>
          <p:cNvPr id="8" name="Footer Placeholder 7">
            <a:extLst>
              <a:ext uri="{FF2B5EF4-FFF2-40B4-BE49-F238E27FC236}">
                <a16:creationId xmlns:a16="http://schemas.microsoft.com/office/drawing/2014/main" id="{E972D5EE-6935-237E-C4A2-C61261249F33}"/>
              </a:ext>
            </a:extLst>
          </p:cNvPr>
          <p:cNvSpPr>
            <a:spLocks noGrp="1"/>
          </p:cNvSpPr>
          <p:nvPr>
            <p:ph type="ftr" sz="quarter" idx="15"/>
          </p:nvPr>
        </p:nvSpPr>
        <p:spPr/>
        <p:txBody>
          <a:bodyPr/>
          <a:lstStyle/>
          <a:p>
            <a:r>
              <a:rPr lang="en-US"/>
              <a:t>Sample Footer Text</a:t>
            </a:r>
          </a:p>
        </p:txBody>
      </p:sp>
      <p:sp>
        <p:nvSpPr>
          <p:cNvPr id="7" name="Date Placeholder 6">
            <a:extLst>
              <a:ext uri="{FF2B5EF4-FFF2-40B4-BE49-F238E27FC236}">
                <a16:creationId xmlns:a16="http://schemas.microsoft.com/office/drawing/2014/main" id="{0F001462-21CF-5988-0554-7DB1C494B04E}"/>
              </a:ext>
            </a:extLst>
          </p:cNvPr>
          <p:cNvSpPr>
            <a:spLocks noGrp="1"/>
          </p:cNvSpPr>
          <p:nvPr>
            <p:ph type="dt" sz="half" idx="14"/>
          </p:nvPr>
        </p:nvSpPr>
        <p:spPr/>
        <p:txBody>
          <a:bodyPr/>
          <a:lstStyle/>
          <a:p>
            <a:fld id="{2602ACF4-9E47-4D03-8EA6-1CE7E20F9165}" type="datetime1">
              <a:rPr lang="en-US" smtClean="0"/>
              <a:t>10/28/2025</a:t>
            </a:fld>
            <a:endParaRPr lang="en-US"/>
          </a:p>
        </p:txBody>
      </p:sp>
      <p:sp>
        <p:nvSpPr>
          <p:cNvPr id="13" name="Slide Number Placeholder 12">
            <a:extLst>
              <a:ext uri="{FF2B5EF4-FFF2-40B4-BE49-F238E27FC236}">
                <a16:creationId xmlns:a16="http://schemas.microsoft.com/office/drawing/2014/main" id="{C81CEA4D-A8A1-D4D2-8F28-C83469372446}"/>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299007999"/>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0AE463B-60C7-F01E-97F6-1486FB41D222}"/>
              </a:ext>
              <a:ext uri="{C183D7F6-B498-43B3-948B-1728B52AA6E4}">
                <adec:decorative xmlns:adec="http://schemas.microsoft.com/office/drawing/2017/decorative" val="1"/>
              </a:ext>
            </a:extLst>
          </p:cNvPr>
          <p:cNvGrpSpPr/>
          <p:nvPr/>
        </p:nvGrpSpPr>
        <p:grpSpPr>
          <a:xfrm rot="10800000">
            <a:off x="0" y="6743026"/>
            <a:ext cx="12207200" cy="123363"/>
            <a:chOff x="-5025" y="6737718"/>
            <a:chExt cx="12207200" cy="123363"/>
          </a:xfrm>
        </p:grpSpPr>
        <p:sp>
          <p:nvSpPr>
            <p:cNvPr id="7" name="Rectangle 6">
              <a:extLst>
                <a:ext uri="{FF2B5EF4-FFF2-40B4-BE49-F238E27FC236}">
                  <a16:creationId xmlns:a16="http://schemas.microsoft.com/office/drawing/2014/main" id="{EF94E48A-D751-8593-5D71-0683866A2404}"/>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5092F9-8C9B-4865-CB0E-EFD550A28ED3}"/>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640080"/>
            <a:ext cx="10890373" cy="1463040"/>
          </a:xfrm>
        </p:spPr>
        <p:txBody>
          <a:bodyPr anchor="t">
            <a:normAutofit/>
          </a:bodyPr>
          <a:lstStyle>
            <a:lvl1pPr>
              <a:defRPr sz="6000">
                <a:gradFill>
                  <a:gsLst>
                    <a:gs pos="0">
                      <a:schemeClr val="accent2"/>
                    </a:gs>
                    <a:gs pos="100000">
                      <a:schemeClr val="accent5"/>
                    </a:gs>
                  </a:gsLst>
                  <a:lin ang="4200000" scaled="0"/>
                </a:gradFill>
              </a:defRPr>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648" y="3483864"/>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67F5585-231E-4B46-143C-086AE5C56D2F}"/>
              </a:ext>
            </a:extLst>
          </p:cNvPr>
          <p:cNvSpPr>
            <a:spLocks noGrp="1"/>
          </p:cNvSpPr>
          <p:nvPr>
            <p:ph type="ftr" sz="quarter" idx="15"/>
          </p:nvPr>
        </p:nvSpPr>
        <p:spPr/>
        <p:txBody>
          <a:bodyPr/>
          <a:lstStyle/>
          <a:p>
            <a:r>
              <a:rPr lang="en-US"/>
              <a:t>Sample Footer Text</a:t>
            </a:r>
          </a:p>
        </p:txBody>
      </p:sp>
      <p:sp>
        <p:nvSpPr>
          <p:cNvPr id="4" name="Date Placeholder 3">
            <a:extLst>
              <a:ext uri="{FF2B5EF4-FFF2-40B4-BE49-F238E27FC236}">
                <a16:creationId xmlns:a16="http://schemas.microsoft.com/office/drawing/2014/main" id="{5C52CF0D-DCF6-2401-8AD6-ED12BCF0D0F7}"/>
              </a:ext>
            </a:extLst>
          </p:cNvPr>
          <p:cNvSpPr>
            <a:spLocks noGrp="1"/>
          </p:cNvSpPr>
          <p:nvPr>
            <p:ph type="dt" sz="half" idx="14"/>
          </p:nvPr>
        </p:nvSpPr>
        <p:spPr/>
        <p:txBody>
          <a:bodyPr/>
          <a:lstStyle/>
          <a:p>
            <a:fld id="{D3A9CD26-23FE-488A-AF3B-5DDE99301C10}" type="datetime1">
              <a:rPr lang="en-US" smtClean="0"/>
              <a:t>10/28/2025</a:t>
            </a:fld>
            <a:endParaRPr lang="en-US"/>
          </a:p>
        </p:txBody>
      </p:sp>
      <p:sp>
        <p:nvSpPr>
          <p:cNvPr id="6" name="Slide Number Placeholder 5">
            <a:extLst>
              <a:ext uri="{FF2B5EF4-FFF2-40B4-BE49-F238E27FC236}">
                <a16:creationId xmlns:a16="http://schemas.microsoft.com/office/drawing/2014/main" id="{90CE8D9E-59BD-DBC5-F43C-8A6A21AE2F10}"/>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2419196198"/>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1627318"/>
            <a:ext cx="8430768" cy="1842020"/>
          </a:xfrm>
        </p:spPr>
        <p:txBody>
          <a:bodyPr anchor="b">
            <a:normAutofit/>
          </a:bodyPr>
          <a:lstStyle>
            <a:lvl1pPr>
              <a:defRPr sz="6000">
                <a:gradFill>
                  <a:gsLst>
                    <a:gs pos="0">
                      <a:schemeClr val="accent2"/>
                    </a:gs>
                    <a:gs pos="100000">
                      <a:schemeClr val="accent5"/>
                    </a:gs>
                  </a:gsLst>
                  <a:lin ang="4200000" scaled="0"/>
                </a:gradFill>
              </a:defRPr>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648" y="3622673"/>
            <a:ext cx="8430768" cy="1609344"/>
          </a:xfrm>
        </p:spPr>
        <p:txBody>
          <a:bodyPr vert="horz" lIns="91440" tIns="45720" rIns="91440" bIns="45720" rtlCol="0">
            <a:normAutofit/>
          </a:bodyPr>
          <a:lstStyle>
            <a:lvl1pPr marL="0" indent="0">
              <a:buNone/>
              <a:defRPr lang="en-US" sz="2200" dirty="0"/>
            </a:lvl1pPr>
            <a:lvl2pPr marL="228600" indent="0">
              <a:buNone/>
              <a:defRPr lang="en-US" sz="1800" dirty="0"/>
            </a:lvl2pPr>
            <a:lvl3pPr marL="457200" indent="0">
              <a:buNone/>
              <a:defRPr lang="en-US" sz="1600" dirty="0"/>
            </a:lvl3pPr>
            <a:lvl4pPr marL="685800" indent="0">
              <a:buNone/>
              <a:defRPr lang="en-US" sz="1400" dirty="0"/>
            </a:lvl4pPr>
            <a:lvl5pPr marL="914400" indent="0">
              <a:buNone/>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664FAF8-D2CD-617D-EEE4-AFE7E979984A}"/>
              </a:ext>
            </a:extLst>
          </p:cNvPr>
          <p:cNvSpPr>
            <a:spLocks noGrp="1"/>
          </p:cNvSpPr>
          <p:nvPr>
            <p:ph type="ftr" sz="quarter" idx="16"/>
          </p:nvPr>
        </p:nvSpPr>
        <p:spPr/>
        <p:txBody>
          <a:bodyPr/>
          <a:lstStyle/>
          <a:p>
            <a:pPr algn="l"/>
            <a:r>
              <a:rPr lang="en-US"/>
              <a:t>Sample Footer Text</a:t>
            </a:r>
          </a:p>
        </p:txBody>
      </p:sp>
      <p:sp>
        <p:nvSpPr>
          <p:cNvPr id="3" name="Date Placeholder 2">
            <a:extLst>
              <a:ext uri="{FF2B5EF4-FFF2-40B4-BE49-F238E27FC236}">
                <a16:creationId xmlns:a16="http://schemas.microsoft.com/office/drawing/2014/main" id="{7CAECC89-C65D-CAD6-3F7F-24F67D81DCF1}"/>
              </a:ext>
            </a:extLst>
          </p:cNvPr>
          <p:cNvSpPr>
            <a:spLocks noGrp="1"/>
          </p:cNvSpPr>
          <p:nvPr>
            <p:ph type="dt" sz="half" idx="15"/>
          </p:nvPr>
        </p:nvSpPr>
        <p:spPr/>
        <p:txBody>
          <a:bodyPr/>
          <a:lstStyle/>
          <a:p>
            <a:fld id="{CC67263D-2536-4E2E-A4D6-BA89E45F00B0}" type="datetime1">
              <a:rPr lang="en-US" smtClean="0"/>
              <a:t>10/28/2025</a:t>
            </a:fld>
            <a:endParaRPr lang="en-US"/>
          </a:p>
        </p:txBody>
      </p:sp>
      <p:sp>
        <p:nvSpPr>
          <p:cNvPr id="9" name="Slide Number Placeholder 8">
            <a:extLst>
              <a:ext uri="{FF2B5EF4-FFF2-40B4-BE49-F238E27FC236}">
                <a16:creationId xmlns:a16="http://schemas.microsoft.com/office/drawing/2014/main" id="{B0DB779D-8A81-935C-F850-6C0DCAD5E6D1}"/>
              </a:ext>
            </a:extLst>
          </p:cNvPr>
          <p:cNvSpPr>
            <a:spLocks noGrp="1"/>
          </p:cNvSpPr>
          <p:nvPr>
            <p:ph type="sldNum" sz="quarter" idx="17"/>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50225005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FABB9A-1B5B-9306-B7B9-58E4E5E4EE0D}"/>
              </a:ext>
            </a:extLst>
          </p:cNvPr>
          <p:cNvSpPr/>
          <p:nvPr/>
        </p:nvSpPr>
        <p:spPr>
          <a:xfrm>
            <a:off x="0"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1F155489-796B-CDF9-06C2-583941E589F7}"/>
              </a:ext>
            </a:extLst>
          </p:cNvPr>
          <p:cNvGrpSpPr/>
          <p:nvPr/>
        </p:nvGrpSpPr>
        <p:grpSpPr>
          <a:xfrm>
            <a:off x="0" y="0"/>
            <a:ext cx="12192000" cy="6867144"/>
            <a:chOff x="0" y="-7622"/>
            <a:chExt cx="12192000" cy="6894986"/>
          </a:xfrm>
        </p:grpSpPr>
        <p:sp>
          <p:nvSpPr>
            <p:cNvPr id="8" name="Rectangle 7">
              <a:extLst>
                <a:ext uri="{FF2B5EF4-FFF2-40B4-BE49-F238E27FC236}">
                  <a16:creationId xmlns:a16="http://schemas.microsoft.com/office/drawing/2014/main" id="{4F31A197-F740-DCA2-902E-29B890C31486}"/>
                </a:ext>
                <a:ext uri="{C183D7F6-B498-43B3-948B-1728B52AA6E4}">
                  <adec:decorative xmlns:adec="http://schemas.microsoft.com/office/drawing/2017/decorative" val="1"/>
                </a:ext>
              </a:extLst>
            </p:cNvPr>
            <p:cNvSpPr/>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35C02513-E6E5-DFFD-29B1-02BE448BAD59}"/>
                </a:ext>
                <a:ext uri="{C183D7F6-B498-43B3-948B-1728B52AA6E4}">
                  <adec:decorative xmlns:adec="http://schemas.microsoft.com/office/drawing/2017/decorative" val="1"/>
                </a:ext>
              </a:extLst>
            </p:cNvPr>
            <p:cNvSpPr/>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6FE184C5-789F-C980-F425-AF26045C8F03}"/>
                </a:ext>
                <a:ext uri="{C183D7F6-B498-43B3-948B-1728B52AA6E4}">
                  <adec:decorative xmlns:adec="http://schemas.microsoft.com/office/drawing/2017/decorative" val="1"/>
                </a:ext>
              </a:extLst>
            </p:cNvPr>
            <p:cNvSpPr/>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E6801FB-115C-F074-E428-F4A4A588BCE7}"/>
                </a:ext>
                <a:ext uri="{C183D7F6-B498-43B3-948B-1728B52AA6E4}">
                  <adec:decorative xmlns:adec="http://schemas.microsoft.com/office/drawing/2017/decorative" val="1"/>
                </a:ext>
              </a:extLst>
            </p:cNvPr>
            <p:cNvSpPr/>
            <p:nvPr/>
          </p:nvSpPr>
          <p:spPr>
            <a:xfrm rot="10800000">
              <a:off x="9127281" y="7060"/>
              <a:ext cx="3064320" cy="6872683"/>
            </a:xfrm>
            <a:prstGeom prst="rect">
              <a:avLst/>
            </a:prstGeom>
            <a:gradFill flip="none" rotWithShape="1">
              <a:gsLst>
                <a:gs pos="0">
                  <a:schemeClr val="accent2">
                    <a:alpha val="88000"/>
                  </a:schemeClr>
                </a:gs>
                <a:gs pos="56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FFFFFF"/>
                </a:solidFill>
              </a:endParaRPr>
            </a:p>
          </p:txBody>
        </p:sp>
      </p:gr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86584" y="1371600"/>
            <a:ext cx="7498080" cy="2386584"/>
          </a:xfrm>
        </p:spPr>
        <p:txBody>
          <a:bodyPr anchor="b" anchorCtr="0">
            <a:normAutofit/>
          </a:bodyPr>
          <a:lstStyle>
            <a:lvl1pPr algn="ctr">
              <a:defRPr sz="4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86584" y="3877056"/>
            <a:ext cx="7498080" cy="1655064"/>
          </a:xfrm>
        </p:spPr>
        <p:txBody>
          <a:bodyPr anchor="t">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B2B0F5B7-78E6-2702-0F8C-122F4D21C908}"/>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1F96BEF7-236A-87FA-F0D9-F4515D8135D3}"/>
              </a:ext>
            </a:extLst>
          </p:cNvPr>
          <p:cNvSpPr>
            <a:spLocks noGrp="1"/>
          </p:cNvSpPr>
          <p:nvPr>
            <p:ph type="dt" sz="half" idx="10"/>
          </p:nvPr>
        </p:nvSpPr>
        <p:spPr/>
        <p:txBody>
          <a:bodyPr/>
          <a:lstStyle>
            <a:lvl1pPr>
              <a:defRPr>
                <a:solidFill>
                  <a:schemeClr val="bg1"/>
                </a:solidFill>
              </a:defRPr>
            </a:lvl1pPr>
          </a:lstStyle>
          <a:p>
            <a:fld id="{3A82B809-8BB3-463C-8B5E-28962B4654D8}" type="datetime1">
              <a:rPr lang="en-US" smtClean="0"/>
              <a:t>10/28/2025</a:t>
            </a:fld>
            <a:endParaRPr lang="en-US"/>
          </a:p>
        </p:txBody>
      </p:sp>
      <p:sp>
        <p:nvSpPr>
          <p:cNvPr id="6" name="Slide Number Placeholder 5">
            <a:extLst>
              <a:ext uri="{FF2B5EF4-FFF2-40B4-BE49-F238E27FC236}">
                <a16:creationId xmlns:a16="http://schemas.microsoft.com/office/drawing/2014/main" id="{4929C8F0-DE20-1DBB-6A42-CBFFAE15D7E6}"/>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60535017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8" y="429768"/>
            <a:ext cx="9336024" cy="3776472"/>
          </a:xfrm>
        </p:spPr>
        <p:txBody>
          <a:bodyPr vert="horz" lIns="91440" tIns="45720" rIns="91440" bIns="45720" rtlCol="0" anchor="t">
            <a:normAutofit/>
          </a:bodyPr>
          <a:lstStyle>
            <a:lvl1pPr>
              <a:defRPr lang="en-US" sz="8000" dirty="0">
                <a:gradFill>
                  <a:gsLst>
                    <a:gs pos="0">
                      <a:schemeClr val="accent5"/>
                    </a:gs>
                    <a:gs pos="100000">
                      <a:schemeClr val="accent2"/>
                    </a:gs>
                  </a:gsLst>
                  <a:lin ang="6000000" scaled="0"/>
                </a:gra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8" y="4663440"/>
            <a:ext cx="6903720" cy="1344168"/>
          </a:xfrm>
        </p:spPr>
        <p:txBody>
          <a:bodyPr vert="horz" lIns="91440" tIns="45720" rIns="91440" bIns="45720" rtlCol="0" anchor="ctr">
            <a:normAutofit/>
          </a:bodyPr>
          <a:lstStyle>
            <a:lvl1pPr marL="0" indent="0">
              <a:buNone/>
              <a:defRPr lang="en-US" sz="200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50AAE0C5-AA7D-C4A0-BB09-3D328C8523AC}"/>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F8454691-E40E-1B02-C9B2-FD70013E0175}"/>
              </a:ext>
            </a:extLst>
          </p:cNvPr>
          <p:cNvSpPr>
            <a:spLocks noGrp="1"/>
          </p:cNvSpPr>
          <p:nvPr>
            <p:ph type="dt" sz="half" idx="10"/>
          </p:nvPr>
        </p:nvSpPr>
        <p:spPr/>
        <p:txBody>
          <a:bodyPr/>
          <a:lstStyle/>
          <a:p>
            <a:fld id="{2DB8F537-5E0E-4697-8198-FDF0E53F372F}" type="datetime1">
              <a:rPr lang="en-US" smtClean="0"/>
              <a:t>10/28/2025</a:t>
            </a:fld>
            <a:endParaRPr lang="en-US"/>
          </a:p>
        </p:txBody>
      </p:sp>
      <p:sp>
        <p:nvSpPr>
          <p:cNvPr id="6" name="Slide Number Placeholder 5">
            <a:extLst>
              <a:ext uri="{FF2B5EF4-FFF2-40B4-BE49-F238E27FC236}">
                <a16:creationId xmlns:a16="http://schemas.microsoft.com/office/drawing/2014/main" id="{8D766BF4-6BB2-066C-5243-2D5CF17BA496}"/>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399383005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FFFB07-15C3-5030-73A7-6D0EBC2FB180}"/>
              </a:ext>
            </a:extLst>
          </p:cNvPr>
          <p:cNvSpPr/>
          <p:nvPr/>
        </p:nvSpPr>
        <p:spPr>
          <a:xfrm>
            <a:off x="0"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FC67F9-A48C-BB0E-03C5-9C32A6BB8C5D}"/>
              </a:ext>
            </a:extLst>
          </p:cNvPr>
          <p:cNvSpPr/>
          <p:nvPr/>
        </p:nvSpPr>
        <p:spPr>
          <a:xfrm rot="16200000" flipH="1">
            <a:off x="2666999" y="-2667000"/>
            <a:ext cx="6857999" cy="12192002"/>
          </a:xfrm>
          <a:prstGeom prst="rect">
            <a:avLst/>
          </a:prstGeom>
          <a:gradFill>
            <a:gsLst>
              <a:gs pos="0">
                <a:schemeClr val="accent2"/>
              </a:gs>
              <a:gs pos="94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8A2436E8-8599-9171-B0E5-3A3CED0AE2C4}"/>
              </a:ext>
            </a:extLst>
          </p:cNvPr>
          <p:cNvSpPr/>
          <p:nvPr/>
        </p:nvSpPr>
        <p:spPr>
          <a:xfrm rot="5400000" flipH="1">
            <a:off x="2719785" y="-1537266"/>
            <a:ext cx="5669226" cy="11108800"/>
          </a:xfrm>
          <a:prstGeom prst="rect">
            <a:avLst/>
          </a:prstGeom>
          <a:gradFill flip="none" rotWithShape="1">
            <a:gsLst>
              <a:gs pos="0">
                <a:schemeClr val="accent5">
                  <a:lumMod val="75000"/>
                  <a:alpha val="90000"/>
                </a:schemeClr>
              </a:gs>
              <a:gs pos="39000">
                <a:schemeClr val="accent5">
                  <a:lumMod val="60000"/>
                  <a:lumOff val="40000"/>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9D052CAB-57CB-D9A8-5BBE-F7898C5ECEE0}"/>
              </a:ext>
              <a:ext uri="{C183D7F6-B498-43B3-948B-1728B52AA6E4}">
                <adec:decorative xmlns:adec="http://schemas.microsoft.com/office/drawing/2017/decorative" val="1"/>
              </a:ext>
            </a:extLst>
          </p:cNvPr>
          <p:cNvSpPr/>
          <p:nvPr/>
        </p:nvSpPr>
        <p:spPr>
          <a:xfrm rot="16200000" flipH="1">
            <a:off x="-648303" y="636301"/>
            <a:ext cx="6870003" cy="5573396"/>
          </a:xfrm>
          <a:prstGeom prst="rect">
            <a:avLst/>
          </a:prstGeom>
          <a:gradFill flip="none" rotWithShape="1">
            <a:gsLst>
              <a:gs pos="2000">
                <a:schemeClr val="accent2">
                  <a:lumMod val="75000"/>
                </a:schemeClr>
              </a:gs>
              <a:gs pos="37000">
                <a:schemeClr val="accent2">
                  <a:alpha val="0"/>
                </a:schemeClr>
              </a:gs>
            </a:gsLst>
            <a:lin ang="36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rgbClr val="FFFFFF"/>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8" y="429768"/>
            <a:ext cx="9336024" cy="3776472"/>
          </a:xfrm>
        </p:spPr>
        <p:txBody>
          <a:bodyPr vert="horz" lIns="91440" tIns="45720" rIns="91440" bIns="45720" rtlCol="0" anchor="t">
            <a:normAutofit/>
          </a:bodyPr>
          <a:lstStyle>
            <a:lvl1pPr>
              <a:defRPr lang="en-US" sz="8000" dirty="0">
                <a:solidFill>
                  <a:schemeClr val="bg1"/>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8" y="4663440"/>
            <a:ext cx="6903720" cy="1344168"/>
          </a:xfrm>
        </p:spPr>
        <p:txBody>
          <a:bodyPr vert="horz" lIns="91440" tIns="45720" rIns="91440" bIns="45720" rtlCol="0" anchor="ctr">
            <a:normAutofit/>
          </a:bodyPr>
          <a:lstStyle>
            <a:lvl1pPr marL="0" indent="0">
              <a:buNone/>
              <a:defRPr lang="en-US" sz="2000" dirty="0">
                <a:solidFill>
                  <a:schemeClr val="bg1"/>
                </a:solidFill>
              </a:defRPr>
            </a:lvl1pPr>
          </a:lstStyle>
          <a:p>
            <a:pPr lvl="0"/>
            <a:r>
              <a:rPr lang="en-US"/>
              <a:t>Click to edit Master subtitle style</a:t>
            </a:r>
          </a:p>
        </p:txBody>
      </p:sp>
      <p:sp>
        <p:nvSpPr>
          <p:cNvPr id="12" name="Footer Placeholder 11">
            <a:extLst>
              <a:ext uri="{FF2B5EF4-FFF2-40B4-BE49-F238E27FC236}">
                <a16:creationId xmlns:a16="http://schemas.microsoft.com/office/drawing/2014/main" id="{1EF90BDF-2A3B-8AD7-6EE4-11ED28664F7A}"/>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1" name="Date Placeholder 10">
            <a:extLst>
              <a:ext uri="{FF2B5EF4-FFF2-40B4-BE49-F238E27FC236}">
                <a16:creationId xmlns:a16="http://schemas.microsoft.com/office/drawing/2014/main" id="{81B66C1B-A1AD-A2BC-11D8-9AEA5E834AAC}"/>
              </a:ext>
            </a:extLst>
          </p:cNvPr>
          <p:cNvSpPr>
            <a:spLocks noGrp="1"/>
          </p:cNvSpPr>
          <p:nvPr>
            <p:ph type="dt" sz="half" idx="10"/>
          </p:nvPr>
        </p:nvSpPr>
        <p:spPr/>
        <p:txBody>
          <a:bodyPr/>
          <a:lstStyle>
            <a:lvl1pPr>
              <a:defRPr>
                <a:solidFill>
                  <a:schemeClr val="bg1"/>
                </a:solidFill>
              </a:defRPr>
            </a:lvl1pPr>
          </a:lstStyle>
          <a:p>
            <a:fld id="{1D4E7D34-A495-4E23-B1D1-F5D651D22AFE}" type="datetime1">
              <a:rPr lang="en-US" smtClean="0"/>
              <a:t>10/28/2025</a:t>
            </a:fld>
            <a:endParaRPr lang="en-US"/>
          </a:p>
        </p:txBody>
      </p:sp>
      <p:sp>
        <p:nvSpPr>
          <p:cNvPr id="13" name="Slide Number Placeholder 12">
            <a:extLst>
              <a:ext uri="{FF2B5EF4-FFF2-40B4-BE49-F238E27FC236}">
                <a16:creationId xmlns:a16="http://schemas.microsoft.com/office/drawing/2014/main" id="{9A384A4A-7C42-E7AC-02FD-B65B61D21490}"/>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3673744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612647" y="2093976"/>
            <a:ext cx="7271895" cy="4178808"/>
          </a:xfrm>
        </p:spPr>
        <p:txBody>
          <a:bodyPr vert="horz" lIns="91440" tIns="45720" rIns="91440" bIns="45720" rtlCol="0" anchor="b">
            <a:normAutofit/>
          </a:bodyPr>
          <a:lstStyle>
            <a:lvl1pPr>
              <a:defRPr lang="en-US" sz="7200" dirty="0">
                <a:gradFill>
                  <a:gsLst>
                    <a:gs pos="0">
                      <a:schemeClr val="accent5"/>
                    </a:gs>
                    <a:gs pos="100000">
                      <a:schemeClr val="accent2"/>
                    </a:gs>
                  </a:gsLst>
                  <a:lin ang="6000000" scaled="0"/>
                </a:gradFill>
              </a:defRPr>
            </a:lvl1pPr>
          </a:lstStyle>
          <a:p>
            <a:pPr lvl="0"/>
            <a:r>
              <a:rPr lang="en-US"/>
              <a:t>Click to edit Master title style</a:t>
            </a:r>
          </a:p>
        </p:txBody>
      </p:sp>
      <p:sp>
        <p:nvSpPr>
          <p:cNvPr id="5" name="Footer Placeholder 4">
            <a:extLst>
              <a:ext uri="{FF2B5EF4-FFF2-40B4-BE49-F238E27FC236}">
                <a16:creationId xmlns:a16="http://schemas.microsoft.com/office/drawing/2014/main" id="{028F8ECD-BC5C-69B8-45CB-D6C697E807BB}"/>
              </a:ext>
            </a:extLst>
          </p:cNvPr>
          <p:cNvSpPr>
            <a:spLocks noGrp="1"/>
          </p:cNvSpPr>
          <p:nvPr>
            <p:ph type="ftr" sz="quarter" idx="11"/>
          </p:nvPr>
        </p:nvSpPr>
        <p:spPr/>
        <p:txBody>
          <a:bodyPr/>
          <a:lstStyle/>
          <a:p>
            <a:pPr algn="l"/>
            <a:r>
              <a:rPr lang="en-US"/>
              <a:t>Sample Footer Text</a:t>
            </a:r>
          </a:p>
        </p:txBody>
      </p:sp>
      <p:sp>
        <p:nvSpPr>
          <p:cNvPr id="4" name="Date Placeholder 3">
            <a:extLst>
              <a:ext uri="{FF2B5EF4-FFF2-40B4-BE49-F238E27FC236}">
                <a16:creationId xmlns:a16="http://schemas.microsoft.com/office/drawing/2014/main" id="{57F97286-C615-453F-E284-B5C22987E2C1}"/>
              </a:ext>
            </a:extLst>
          </p:cNvPr>
          <p:cNvSpPr>
            <a:spLocks noGrp="1"/>
          </p:cNvSpPr>
          <p:nvPr>
            <p:ph type="dt" sz="half" idx="10"/>
          </p:nvPr>
        </p:nvSpPr>
        <p:spPr/>
        <p:txBody>
          <a:bodyPr/>
          <a:lstStyle/>
          <a:p>
            <a:fld id="{85976A96-D1F6-4A74-B023-FDE16753EDD7}" type="datetime1">
              <a:rPr lang="en-US" smtClean="0"/>
              <a:t>10/28/2025</a:t>
            </a:fld>
            <a:endParaRPr lang="en-US"/>
          </a:p>
        </p:txBody>
      </p:sp>
      <p:sp>
        <p:nvSpPr>
          <p:cNvPr id="6" name="Slide Number Placeholder 5">
            <a:extLst>
              <a:ext uri="{FF2B5EF4-FFF2-40B4-BE49-F238E27FC236}">
                <a16:creationId xmlns:a16="http://schemas.microsoft.com/office/drawing/2014/main" id="{96A721B8-1357-D164-0082-D2B50441B990}"/>
              </a:ext>
            </a:extLst>
          </p:cNvPr>
          <p:cNvSpPr>
            <a:spLocks noGrp="1"/>
          </p:cNvSpPr>
          <p:nvPr>
            <p:ph type="sldNum" sz="quarter" idx="12"/>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11134134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02920"/>
            <a:ext cx="10954512" cy="11978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8" y="1801368"/>
            <a:ext cx="10954512" cy="44805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12648" y="6318504"/>
            <a:ext cx="4096512" cy="365760"/>
          </a:xfrm>
          <a:prstGeom prst="rect">
            <a:avLst/>
          </a:prstGeom>
        </p:spPr>
        <p:txBody>
          <a:bodyPr vert="horz" lIns="91440" tIns="45720" rIns="91440" bIns="45720" rtlCol="0" anchor="ctr"/>
          <a:lstStyle>
            <a:lvl1pPr algn="l">
              <a:defRPr sz="850">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8430768" y="6318504"/>
            <a:ext cx="3136392" cy="365760"/>
          </a:xfrm>
          <a:prstGeom prst="rect">
            <a:avLst/>
          </a:prstGeom>
        </p:spPr>
        <p:txBody>
          <a:bodyPr vert="horz" lIns="91440" tIns="45720" rIns="91440" bIns="45720" rtlCol="0" anchor="ctr"/>
          <a:lstStyle>
            <a:lvl1pPr algn="r">
              <a:defRPr sz="850">
                <a:solidFill>
                  <a:schemeClr val="tx1"/>
                </a:solidFill>
              </a:defRPr>
            </a:lvl1pPr>
          </a:lstStyle>
          <a:p>
            <a:fld id="{FD1C4689-B28D-4D3C-8B05-9ABB967E2A3E}" type="datetime1">
              <a:rPr lang="en-US" smtClean="0"/>
              <a:t>10/28/2025</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84864" y="6318504"/>
            <a:ext cx="493776" cy="365760"/>
          </a:xfrm>
          <a:prstGeom prst="rect">
            <a:avLst/>
          </a:prstGeom>
        </p:spPr>
        <p:txBody>
          <a:bodyPr vert="horz" lIns="91440" tIns="45720" rIns="91440" bIns="45720" rtlCol="0" anchor="ctr"/>
          <a:lstStyle>
            <a:lvl1pPr algn="r">
              <a:defRPr sz="850">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040466520"/>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youtu.be/015Bs-PbnZY?si=igYW2uElukyznDlJ" TargetMode="Externa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015Bs-PbnZY" TargetMode="Externa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hyperlink" Target="https://www.darwinproject.ac.uk/commentary/survival-fittest" TargetMode="Externa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pressbooks.bccampus.ca/advancedanatomy1sted/chapter/the-brai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medium.com/@matherscd?source=post_page---byline--0909ef73a744---------------------------------------" TargetMode="External"/><Relationship Id="rId2" Type="http://schemas.openxmlformats.org/officeDocument/2006/relationships/hyperlink" Target="https://medium.com/@matherscd/daniel-dennett-and-the-hard-problem-of-consciousness-bcdb601c03a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4BPY2c_CiwA?si=pT_eWPYHSdrDwqB_&amp;t=2187" TargetMode="External"/><Relationship Id="rId2" Type="http://schemas.openxmlformats.org/officeDocument/2006/relationships/hyperlink" Target="https://youtu.be/4BPY2c_CiwA?si=sPJYKiRS7lqf7YfP&amp;t=1831" TargetMode="External"/><Relationship Id="rId1" Type="http://schemas.openxmlformats.org/officeDocument/2006/relationships/slideLayout" Target="../slideLayouts/slideLayout25.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hyperlink" Target="https://www.nytimes.com/2023/07/01/science/consciousness-theories.html?unlocked_article_code=1.tU8._MHi.bnizVN7hsLq1&amp;smid=url-share" TargetMode="External"/><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stevenstrogatz.com/" TargetMode="External"/><Relationship Id="rId7" Type="http://schemas.openxmlformats.org/officeDocument/2006/relationships/hyperlink" Target="https://www.newscientist.com/author/rowan-hooper/" TargetMode="External"/><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hyperlink" Target="https://www.newscientist.com/article/dn12913-envious-monkeys-can-spot-a-fair-deal/" TargetMode="External"/><Relationship Id="rId5" Type="http://schemas.openxmlformats.org/officeDocument/2006/relationships/hyperlink" Target="https://www.newscientist.com/article/dn12132-altruistic-chimps-act-for-the-benefit-of-others/" TargetMode="Externa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5.png"/><Relationship Id="rId1" Type="http://schemas.openxmlformats.org/officeDocument/2006/relationships/slideLayout" Target="../slideLayouts/slideLayout21.xml"/><Relationship Id="rId4" Type="http://schemas.openxmlformats.org/officeDocument/2006/relationships/hyperlink" Target="https://www.theguardian.com/stage/2008/sep/06/stoppard.theatr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econlib.org/library/Enc/PrisonersDilemma.html" TargetMode="Externa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il5CT1n4ql0?si=7Mu98IL6DJ8yXEeA" TargetMode="External"/><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hyperlink" Target="https://youtu.be/s7J8rWu6HJg?si=xgb4xrReY2D2od5G&amp;t=313"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hyperlink" Target="https://pubmed.ncbi.nlm.nih.gov/?term=%22Wu%20M%22%5BAuthor%5D" TargetMode="External"/><Relationship Id="rId2" Type="http://schemas.openxmlformats.org/officeDocument/2006/relationships/image" Target="../media/image44.jpeg"/><Relationship Id="rId1" Type="http://schemas.openxmlformats.org/officeDocument/2006/relationships/slideLayout" Target="../slideLayouts/slideLayout29.xml"/><Relationship Id="rId6" Type="http://schemas.openxmlformats.org/officeDocument/2006/relationships/hyperlink" Target="https://pubmed.ncbi.nlm.nih.gov/?term=%22K%C3%B6lliker%20M%22%5BAuthor%5D" TargetMode="External"/><Relationship Id="rId5" Type="http://schemas.openxmlformats.org/officeDocument/2006/relationships/hyperlink" Target="https://pubmed.ncbi.nlm.nih.gov/?term=%22Sun%20L%22%5BAuthor%5D" TargetMode="External"/><Relationship Id="rId4" Type="http://schemas.openxmlformats.org/officeDocument/2006/relationships/hyperlink" Target="https://pubmed.ncbi.nlm.nih.gov/?term=%22Walser%20JC%22%5BAuthor%5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hyperlink" Target="https://www.flickr.com/photos/pictures-of-money/17283526416" TargetMode="External"/><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50.1"/><Relationship Id="rId2" Type="http://schemas.openxmlformats.org/officeDocument/2006/relationships/image" Target="../media/image49.png"/><Relationship Id="rId1" Type="http://schemas.openxmlformats.org/officeDocument/2006/relationships/slideLayout" Target="../slideLayouts/slideLayout31.xml"/><Relationship Id="rId4" Type="http://schemas.openxmlformats.org/officeDocument/2006/relationships/hyperlink" Target="https://www.rawpixel.com/search/information%20technology"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hyperlink" Target="https://www.publicdomainpictures.net/en/view-image.php?image=6632&amp;picture=stone-carving" TargetMode="External"/><Relationship Id="rId2" Type="http://schemas.openxmlformats.org/officeDocument/2006/relationships/image" Target="../media/image52.jp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hyperlink" Target="https://freesvg.org/paper-hole-punch-vector-image" TargetMode="External"/><Relationship Id="rId2" Type="http://schemas.openxmlformats.org/officeDocument/2006/relationships/image" Target="../media/image56.png"/><Relationship Id="rId1" Type="http://schemas.openxmlformats.org/officeDocument/2006/relationships/slideLayout" Target="../slideLayouts/slideLayout46.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66.xml.rels><?xml version="1.0" encoding="UTF-8" standalone="yes"?>
<Relationships xmlns="http://schemas.openxmlformats.org/package/2006/relationships"><Relationship Id="rId2" Type="http://schemas.openxmlformats.org/officeDocument/2006/relationships/hyperlink" Target="https://youtu.be/3InxM58pKGM?si=hzJ0DdhrrqvQT1hj&amp;t=2008" TargetMode="Externa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www.nytimes.com/2025/10/12/books/john-searle-dead.html?unlocked_article_code=1.uE8.zl7u.hHm-JjWD7CW6&amp;smid=url-share" TargetMode="External"/><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7.xml"/><Relationship Id="rId4" Type="http://schemas.microsoft.com/office/2007/relationships/hdphoto" Target="../media/hdphoto1.wdp"/></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hyperlink" Target="https://www.newscientist.com/article/dn12132-altruistic-chimps-act-for-the-benefit-of-others/" TargetMode="External"/><Relationship Id="rId7" Type="http://schemas.openxmlformats.org/officeDocument/2006/relationships/hyperlink" Target="https://www.amazon.com/Joy-Guided-Tour-Math-Infinity/dp/0544105850" TargetMode="External"/><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hyperlink" Target="http://www.stevenstrogatz.com/" TargetMode="External"/><Relationship Id="rId5" Type="http://schemas.openxmlformats.org/officeDocument/2006/relationships/hyperlink" Target="https://www.newscientist.com/author/rowan-hooper/" TargetMode="External"/><Relationship Id="rId4" Type="http://schemas.openxmlformats.org/officeDocument/2006/relationships/hyperlink" Target="https://www.newscientist.com/article/dn12913-envious-monkeys-can-spot-a-fair-deal/"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www.prosocial.world/posts/cultural-and-scientific-narratives-are-mutually-reinforcing" TargetMode="External"/><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openxmlformats.org/officeDocument/2006/relationships/hyperlink" Target="https://www.instagram.com/reel/DQRs93kDLOC/?igsh=dGN4MTk5aXY5NDg1" TargetMode="External"/><Relationship Id="rId4" Type="http://schemas.openxmlformats.org/officeDocument/2006/relationships/hyperlink" Target="https://dictionary.apa.org/consciousness"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2648" y="502920"/>
            <a:ext cx="5852160" cy="2953512"/>
          </a:xfrm>
        </p:spPr>
        <p:txBody>
          <a:bodyPr anchor="t">
            <a:normAutofit/>
          </a:bodyPr>
          <a:lstStyle/>
          <a:p>
            <a:r>
              <a:rPr lang="en-US" sz="3400" dirty="0">
                <a:solidFill>
                  <a:srgbClr val="111111"/>
                </a:solidFill>
              </a:rPr>
              <a:t>Thought and Calculation: Examining Tom Stoppard’s Theatrical Invention in 3 Plays: The Hard Problem</a:t>
            </a:r>
            <a:endParaRPr lang="en-US" dirty="0"/>
          </a:p>
          <a:p>
            <a:endParaRPr lang="en-US" dirty="0"/>
          </a:p>
        </p:txBody>
      </p:sp>
      <p:sp>
        <p:nvSpPr>
          <p:cNvPr id="3" name="Subtitle 2"/>
          <p:cNvSpPr>
            <a:spLocks noGrp="1"/>
          </p:cNvSpPr>
          <p:nvPr>
            <p:ph type="subTitle" idx="1"/>
          </p:nvPr>
        </p:nvSpPr>
        <p:spPr>
          <a:xfrm>
            <a:off x="612648" y="4544568"/>
            <a:ext cx="4681728" cy="1591056"/>
          </a:xfrm>
        </p:spPr>
        <p:txBody>
          <a:bodyPr vert="horz" lIns="91440" tIns="45720" rIns="91440" bIns="45720" rtlCol="0" anchor="ctr">
            <a:normAutofit/>
          </a:bodyPr>
          <a:lstStyle/>
          <a:p>
            <a:r>
              <a:rPr lang="en-US"/>
              <a:t>Session 4</a:t>
            </a:r>
          </a:p>
          <a:p>
            <a:r>
              <a:rPr lang="en-US"/>
              <a:t>October 29, 2025</a:t>
            </a:r>
          </a:p>
          <a:p>
            <a:r>
              <a:rPr lang="en-US"/>
              <a:t>1:30 – 3:30 PM</a:t>
            </a:r>
          </a:p>
        </p:txBody>
      </p:sp>
      <p:pic>
        <p:nvPicPr>
          <p:cNvPr id="4" name="Picture Placeholder 3">
            <a:extLst>
              <a:ext uri="{FF2B5EF4-FFF2-40B4-BE49-F238E27FC236}">
                <a16:creationId xmlns:a16="http://schemas.microsoft.com/office/drawing/2014/main" id="{D27DDF28-630E-5051-7FDD-89CE177137F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821" b="6821"/>
          <a:stretch/>
        </p:blipFill>
        <p:spPr>
          <a:xfrm>
            <a:off x="7537704" y="452487"/>
            <a:ext cx="4654296" cy="6035040"/>
          </a:xfrm>
          <a:prstGeom prst="rect">
            <a:avLst/>
          </a:prstGeom>
          <a:blipFill dpi="0" rotWithShape="1">
            <a:blip r:embed="rId3">
              <a:alphaModFix amt="70000"/>
            </a:blip>
            <a:srcRect/>
            <a:stretch>
              <a:fillRect/>
            </a:stretch>
          </a:blipFill>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9FC22625-940F-481D-8D62-D4B5F3972D07}"/>
              </a:ext>
            </a:extLst>
          </p:cNvPr>
          <p:cNvSpPr/>
          <p:nvPr/>
        </p:nvSpPr>
        <p:spPr>
          <a:xfrm>
            <a:off x="1709271" y="1792941"/>
            <a:ext cx="3059952" cy="2749176"/>
          </a:xfrm>
          <a:prstGeom prst="homePlate">
            <a:avLst/>
          </a:prstGeom>
          <a:solidFill>
            <a:schemeClr val="tx1">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haroni"/>
                <a:ea typeface="Calibri"/>
                <a:cs typeface="Aharoni"/>
              </a:rPr>
              <a:t>The Brain Is A Machine</a:t>
            </a:r>
          </a:p>
        </p:txBody>
      </p:sp>
      <p:sp>
        <p:nvSpPr>
          <p:cNvPr id="5" name="Callout: Left Arrow 4">
            <a:extLst>
              <a:ext uri="{FF2B5EF4-FFF2-40B4-BE49-F238E27FC236}">
                <a16:creationId xmlns:a16="http://schemas.microsoft.com/office/drawing/2014/main" id="{4D0EF12A-2F42-77AB-BAEE-4272D8663419}"/>
              </a:ext>
            </a:extLst>
          </p:cNvPr>
          <p:cNvSpPr/>
          <p:nvPr/>
        </p:nvSpPr>
        <p:spPr>
          <a:xfrm>
            <a:off x="6980518" y="1936376"/>
            <a:ext cx="3944470" cy="2820894"/>
          </a:xfrm>
          <a:custGeom>
            <a:avLst/>
            <a:gdLst>
              <a:gd name="connsiteX0" fmla="*/ 0 w 3944470"/>
              <a:gd name="connsiteY0" fmla="*/ 1410447 h 2820894"/>
              <a:gd name="connsiteX1" fmla="*/ 366716 w 3944470"/>
              <a:gd name="connsiteY1" fmla="*/ 1043731 h 2820894"/>
              <a:gd name="connsiteX2" fmla="*/ 705224 w 3944470"/>
              <a:gd name="connsiteY2" fmla="*/ 705224 h 2820894"/>
              <a:gd name="connsiteX3" fmla="*/ 705224 w 3944470"/>
              <a:gd name="connsiteY3" fmla="*/ 1057835 h 2820894"/>
              <a:gd name="connsiteX4" fmla="*/ 1043348 w 3944470"/>
              <a:gd name="connsiteY4" fmla="*/ 1057835 h 2820894"/>
              <a:gd name="connsiteX5" fmla="*/ 1381472 w 3944470"/>
              <a:gd name="connsiteY5" fmla="*/ 1057835 h 2820894"/>
              <a:gd name="connsiteX6" fmla="*/ 1381472 w 3944470"/>
              <a:gd name="connsiteY6" fmla="*/ 518339 h 2820894"/>
              <a:gd name="connsiteX7" fmla="*/ 1381472 w 3944470"/>
              <a:gd name="connsiteY7" fmla="*/ 0 h 2820894"/>
              <a:gd name="connsiteX8" fmla="*/ 1842812 w 3944470"/>
              <a:gd name="connsiteY8" fmla="*/ 0 h 2820894"/>
              <a:gd name="connsiteX9" fmla="*/ 2329781 w 3944470"/>
              <a:gd name="connsiteY9" fmla="*/ 0 h 2820894"/>
              <a:gd name="connsiteX10" fmla="*/ 2791121 w 3944470"/>
              <a:gd name="connsiteY10" fmla="*/ 0 h 2820894"/>
              <a:gd name="connsiteX11" fmla="*/ 3329350 w 3944470"/>
              <a:gd name="connsiteY11" fmla="*/ 0 h 2820894"/>
              <a:gd name="connsiteX12" fmla="*/ 3944470 w 3944470"/>
              <a:gd name="connsiteY12" fmla="*/ 0 h 2820894"/>
              <a:gd name="connsiteX13" fmla="*/ 3944470 w 3944470"/>
              <a:gd name="connsiteY13" fmla="*/ 592388 h 2820894"/>
              <a:gd name="connsiteX14" fmla="*/ 3944470 w 3944470"/>
              <a:gd name="connsiteY14" fmla="*/ 1100149 h 2820894"/>
              <a:gd name="connsiteX15" fmla="*/ 3944470 w 3944470"/>
              <a:gd name="connsiteY15" fmla="*/ 1579701 h 2820894"/>
              <a:gd name="connsiteX16" fmla="*/ 3944470 w 3944470"/>
              <a:gd name="connsiteY16" fmla="*/ 2087462 h 2820894"/>
              <a:gd name="connsiteX17" fmla="*/ 3944470 w 3944470"/>
              <a:gd name="connsiteY17" fmla="*/ 2820894 h 2820894"/>
              <a:gd name="connsiteX18" fmla="*/ 3380610 w 3944470"/>
              <a:gd name="connsiteY18" fmla="*/ 2820894 h 2820894"/>
              <a:gd name="connsiteX19" fmla="*/ 2842381 w 3944470"/>
              <a:gd name="connsiteY19" fmla="*/ 2820894 h 2820894"/>
              <a:gd name="connsiteX20" fmla="*/ 2355411 w 3944470"/>
              <a:gd name="connsiteY20" fmla="*/ 2820894 h 2820894"/>
              <a:gd name="connsiteX21" fmla="*/ 1381472 w 3944470"/>
              <a:gd name="connsiteY21" fmla="*/ 2820894 h 2820894"/>
              <a:gd name="connsiteX22" fmla="*/ 1381472 w 3944470"/>
              <a:gd name="connsiteY22" fmla="*/ 2323712 h 2820894"/>
              <a:gd name="connsiteX23" fmla="*/ 1381472 w 3944470"/>
              <a:gd name="connsiteY23" fmla="*/ 1763059 h 2820894"/>
              <a:gd name="connsiteX24" fmla="*/ 1036586 w 3944470"/>
              <a:gd name="connsiteY24" fmla="*/ 1763059 h 2820894"/>
              <a:gd name="connsiteX25" fmla="*/ 705224 w 3944470"/>
              <a:gd name="connsiteY25" fmla="*/ 1763059 h 2820894"/>
              <a:gd name="connsiteX26" fmla="*/ 705224 w 3944470"/>
              <a:gd name="connsiteY26" fmla="*/ 2115671 h 2820894"/>
              <a:gd name="connsiteX27" fmla="*/ 352612 w 3944470"/>
              <a:gd name="connsiteY27" fmla="*/ 1763059 h 2820894"/>
              <a:gd name="connsiteX28" fmla="*/ 0 w 3944470"/>
              <a:gd name="connsiteY28" fmla="*/ 1410447 h 282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44470" h="2820894" fill="none" extrusionOk="0">
                <a:moveTo>
                  <a:pt x="0" y="1410447"/>
                </a:moveTo>
                <a:cubicBezTo>
                  <a:pt x="135998" y="1266658"/>
                  <a:pt x="315566" y="1147980"/>
                  <a:pt x="366716" y="1043731"/>
                </a:cubicBezTo>
                <a:cubicBezTo>
                  <a:pt x="417866" y="939482"/>
                  <a:pt x="653228" y="830222"/>
                  <a:pt x="705224" y="705224"/>
                </a:cubicBezTo>
                <a:cubicBezTo>
                  <a:pt x="720997" y="819433"/>
                  <a:pt x="687232" y="964974"/>
                  <a:pt x="705224" y="1057835"/>
                </a:cubicBezTo>
                <a:cubicBezTo>
                  <a:pt x="853959" y="1025616"/>
                  <a:pt x="919656" y="1070727"/>
                  <a:pt x="1043348" y="1057835"/>
                </a:cubicBezTo>
                <a:cubicBezTo>
                  <a:pt x="1167040" y="1044943"/>
                  <a:pt x="1278200" y="1087343"/>
                  <a:pt x="1381472" y="1057835"/>
                </a:cubicBezTo>
                <a:cubicBezTo>
                  <a:pt x="1378269" y="913174"/>
                  <a:pt x="1420432" y="737095"/>
                  <a:pt x="1381472" y="518339"/>
                </a:cubicBezTo>
                <a:cubicBezTo>
                  <a:pt x="1342512" y="299583"/>
                  <a:pt x="1389377" y="195975"/>
                  <a:pt x="1381472" y="0"/>
                </a:cubicBezTo>
                <a:cubicBezTo>
                  <a:pt x="1512555" y="-27068"/>
                  <a:pt x="1650884" y="48036"/>
                  <a:pt x="1842812" y="0"/>
                </a:cubicBezTo>
                <a:cubicBezTo>
                  <a:pt x="2034740" y="-48036"/>
                  <a:pt x="2134469" y="19245"/>
                  <a:pt x="2329781" y="0"/>
                </a:cubicBezTo>
                <a:cubicBezTo>
                  <a:pt x="2525093" y="-19245"/>
                  <a:pt x="2617820" y="8494"/>
                  <a:pt x="2791121" y="0"/>
                </a:cubicBezTo>
                <a:cubicBezTo>
                  <a:pt x="2964422" y="-8494"/>
                  <a:pt x="3203825" y="38513"/>
                  <a:pt x="3329350" y="0"/>
                </a:cubicBezTo>
                <a:cubicBezTo>
                  <a:pt x="3454875" y="-38513"/>
                  <a:pt x="3778149" y="7772"/>
                  <a:pt x="3944470" y="0"/>
                </a:cubicBezTo>
                <a:cubicBezTo>
                  <a:pt x="3959491" y="225995"/>
                  <a:pt x="3934347" y="420644"/>
                  <a:pt x="3944470" y="592388"/>
                </a:cubicBezTo>
                <a:cubicBezTo>
                  <a:pt x="3954593" y="764132"/>
                  <a:pt x="3909257" y="927438"/>
                  <a:pt x="3944470" y="1100149"/>
                </a:cubicBezTo>
                <a:cubicBezTo>
                  <a:pt x="3979683" y="1272860"/>
                  <a:pt x="3898227" y="1389500"/>
                  <a:pt x="3944470" y="1579701"/>
                </a:cubicBezTo>
                <a:cubicBezTo>
                  <a:pt x="3990713" y="1769902"/>
                  <a:pt x="3929054" y="1949609"/>
                  <a:pt x="3944470" y="2087462"/>
                </a:cubicBezTo>
                <a:cubicBezTo>
                  <a:pt x="3959886" y="2225315"/>
                  <a:pt x="3912855" y="2516442"/>
                  <a:pt x="3944470" y="2820894"/>
                </a:cubicBezTo>
                <a:cubicBezTo>
                  <a:pt x="3781283" y="2871818"/>
                  <a:pt x="3552476" y="2786167"/>
                  <a:pt x="3380610" y="2820894"/>
                </a:cubicBezTo>
                <a:cubicBezTo>
                  <a:pt x="3208744" y="2855621"/>
                  <a:pt x="3010094" y="2765026"/>
                  <a:pt x="2842381" y="2820894"/>
                </a:cubicBezTo>
                <a:cubicBezTo>
                  <a:pt x="2674668" y="2876762"/>
                  <a:pt x="2514182" y="2787447"/>
                  <a:pt x="2355411" y="2820894"/>
                </a:cubicBezTo>
                <a:cubicBezTo>
                  <a:pt x="2196640" y="2854341"/>
                  <a:pt x="1839165" y="2817257"/>
                  <a:pt x="1381472" y="2820894"/>
                </a:cubicBezTo>
                <a:cubicBezTo>
                  <a:pt x="1326112" y="2720289"/>
                  <a:pt x="1427592" y="2565358"/>
                  <a:pt x="1381472" y="2323712"/>
                </a:cubicBezTo>
                <a:cubicBezTo>
                  <a:pt x="1335352" y="2082066"/>
                  <a:pt x="1435062" y="2028587"/>
                  <a:pt x="1381472" y="1763059"/>
                </a:cubicBezTo>
                <a:cubicBezTo>
                  <a:pt x="1259352" y="1764394"/>
                  <a:pt x="1123911" y="1725293"/>
                  <a:pt x="1036586" y="1763059"/>
                </a:cubicBezTo>
                <a:cubicBezTo>
                  <a:pt x="949261" y="1800825"/>
                  <a:pt x="782530" y="1759781"/>
                  <a:pt x="705224" y="1763059"/>
                </a:cubicBezTo>
                <a:cubicBezTo>
                  <a:pt x="741387" y="1875073"/>
                  <a:pt x="700268" y="2026593"/>
                  <a:pt x="705224" y="2115671"/>
                </a:cubicBezTo>
                <a:cubicBezTo>
                  <a:pt x="535862" y="1950937"/>
                  <a:pt x="460704" y="1851517"/>
                  <a:pt x="352612" y="1763059"/>
                </a:cubicBezTo>
                <a:cubicBezTo>
                  <a:pt x="244520" y="1674601"/>
                  <a:pt x="183606" y="1546318"/>
                  <a:pt x="0" y="1410447"/>
                </a:cubicBezTo>
                <a:close/>
              </a:path>
              <a:path w="3944470" h="2820894" stroke="0" extrusionOk="0">
                <a:moveTo>
                  <a:pt x="0" y="1410447"/>
                </a:moveTo>
                <a:cubicBezTo>
                  <a:pt x="114428" y="1242390"/>
                  <a:pt x="229511" y="1251422"/>
                  <a:pt x="331455" y="1078992"/>
                </a:cubicBezTo>
                <a:cubicBezTo>
                  <a:pt x="433400" y="906562"/>
                  <a:pt x="595488" y="847088"/>
                  <a:pt x="705224" y="705224"/>
                </a:cubicBezTo>
                <a:cubicBezTo>
                  <a:pt x="725625" y="854169"/>
                  <a:pt x="669157" y="891721"/>
                  <a:pt x="705224" y="1057835"/>
                </a:cubicBezTo>
                <a:cubicBezTo>
                  <a:pt x="816002" y="1037889"/>
                  <a:pt x="878730" y="1091547"/>
                  <a:pt x="1050110" y="1057835"/>
                </a:cubicBezTo>
                <a:cubicBezTo>
                  <a:pt x="1221490" y="1024123"/>
                  <a:pt x="1244358" y="1087496"/>
                  <a:pt x="1381472" y="1057835"/>
                </a:cubicBezTo>
                <a:cubicBezTo>
                  <a:pt x="1343770" y="944165"/>
                  <a:pt x="1387597" y="737571"/>
                  <a:pt x="1381472" y="518339"/>
                </a:cubicBezTo>
                <a:cubicBezTo>
                  <a:pt x="1375347" y="299107"/>
                  <a:pt x="1412029" y="248821"/>
                  <a:pt x="1381472" y="0"/>
                </a:cubicBezTo>
                <a:cubicBezTo>
                  <a:pt x="1489501" y="-7881"/>
                  <a:pt x="1637308" y="33951"/>
                  <a:pt x="1842812" y="0"/>
                </a:cubicBezTo>
                <a:cubicBezTo>
                  <a:pt x="2048316" y="-33951"/>
                  <a:pt x="2209630" y="18212"/>
                  <a:pt x="2329781" y="0"/>
                </a:cubicBezTo>
                <a:cubicBezTo>
                  <a:pt x="2449932" y="-18212"/>
                  <a:pt x="2619370" y="3665"/>
                  <a:pt x="2842381" y="0"/>
                </a:cubicBezTo>
                <a:cubicBezTo>
                  <a:pt x="3065392" y="-3665"/>
                  <a:pt x="3111379" y="34250"/>
                  <a:pt x="3303721" y="0"/>
                </a:cubicBezTo>
                <a:cubicBezTo>
                  <a:pt x="3496063" y="-34250"/>
                  <a:pt x="3803248" y="1151"/>
                  <a:pt x="3944470" y="0"/>
                </a:cubicBezTo>
                <a:cubicBezTo>
                  <a:pt x="4012620" y="233270"/>
                  <a:pt x="3932385" y="335413"/>
                  <a:pt x="3944470" y="592388"/>
                </a:cubicBezTo>
                <a:cubicBezTo>
                  <a:pt x="3956555" y="849363"/>
                  <a:pt x="3907302" y="1032195"/>
                  <a:pt x="3944470" y="1156567"/>
                </a:cubicBezTo>
                <a:cubicBezTo>
                  <a:pt x="3981638" y="1280939"/>
                  <a:pt x="3907865" y="1473636"/>
                  <a:pt x="3944470" y="1777163"/>
                </a:cubicBezTo>
                <a:cubicBezTo>
                  <a:pt x="3981075" y="2080690"/>
                  <a:pt x="3926373" y="2609167"/>
                  <a:pt x="3944470" y="2820894"/>
                </a:cubicBezTo>
                <a:cubicBezTo>
                  <a:pt x="3777768" y="2838815"/>
                  <a:pt x="3582435" y="2756591"/>
                  <a:pt x="3380610" y="2820894"/>
                </a:cubicBezTo>
                <a:cubicBezTo>
                  <a:pt x="3178785" y="2885197"/>
                  <a:pt x="3093964" y="2785145"/>
                  <a:pt x="2919271" y="2820894"/>
                </a:cubicBezTo>
                <a:cubicBezTo>
                  <a:pt x="2744578" y="2856643"/>
                  <a:pt x="2588539" y="2786016"/>
                  <a:pt x="2432301" y="2820894"/>
                </a:cubicBezTo>
                <a:cubicBezTo>
                  <a:pt x="2276063" y="2855772"/>
                  <a:pt x="2095579" y="2814362"/>
                  <a:pt x="1894072" y="2820894"/>
                </a:cubicBezTo>
                <a:cubicBezTo>
                  <a:pt x="1692565" y="2827426"/>
                  <a:pt x="1534379" y="2783837"/>
                  <a:pt x="1381472" y="2820894"/>
                </a:cubicBezTo>
                <a:cubicBezTo>
                  <a:pt x="1349991" y="2700858"/>
                  <a:pt x="1419582" y="2488461"/>
                  <a:pt x="1381472" y="2281398"/>
                </a:cubicBezTo>
                <a:cubicBezTo>
                  <a:pt x="1343362" y="2074335"/>
                  <a:pt x="1397036" y="1939396"/>
                  <a:pt x="1381472" y="1763059"/>
                </a:cubicBezTo>
                <a:cubicBezTo>
                  <a:pt x="1236366" y="1795526"/>
                  <a:pt x="1177178" y="1735288"/>
                  <a:pt x="1050110" y="1763059"/>
                </a:cubicBezTo>
                <a:cubicBezTo>
                  <a:pt x="923042" y="1790830"/>
                  <a:pt x="830344" y="1738610"/>
                  <a:pt x="705224" y="1763059"/>
                </a:cubicBezTo>
                <a:cubicBezTo>
                  <a:pt x="735986" y="1837019"/>
                  <a:pt x="693138" y="1940587"/>
                  <a:pt x="705224" y="2115671"/>
                </a:cubicBezTo>
                <a:cubicBezTo>
                  <a:pt x="521413" y="1970234"/>
                  <a:pt x="466318" y="1844339"/>
                  <a:pt x="352612" y="1763059"/>
                </a:cubicBezTo>
                <a:cubicBezTo>
                  <a:pt x="238906" y="1681779"/>
                  <a:pt x="105724" y="1446460"/>
                  <a:pt x="0" y="1410447"/>
                </a:cubicBezTo>
                <a:close/>
              </a:path>
            </a:pathLst>
          </a:custGeom>
          <a:solidFill>
            <a:schemeClr val="bg1">
              <a:lumMod val="65000"/>
            </a:schemeClr>
          </a:solidFill>
          <a:ln>
            <a:extLst>
              <a:ext uri="{C807C97D-BFC1-408E-A445-0C87EB9F89A2}">
                <ask:lineSketchStyleProps xmlns:ask="http://schemas.microsoft.com/office/drawing/2018/sketchyshapes" sd="380774354">
                  <a:prstGeom prst="leftArrowCallout">
                    <a:avLst/>
                  </a:prstGeom>
                  <ask:type>
                    <ask:lineSketchScribble/>
                  </ask:type>
                </ask:lineSketchStyleProps>
              </a:ext>
            </a:extLs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30A0"/>
                </a:solidFill>
                <a:latin typeface="Alasassy Caps"/>
              </a:rPr>
              <a:t>a computer is just an adding machine on speed</a:t>
            </a:r>
          </a:p>
        </p:txBody>
      </p:sp>
      <p:sp>
        <p:nvSpPr>
          <p:cNvPr id="6" name="TextBox 5">
            <a:extLst>
              <a:ext uri="{FF2B5EF4-FFF2-40B4-BE49-F238E27FC236}">
                <a16:creationId xmlns:a16="http://schemas.microsoft.com/office/drawing/2014/main" id="{BB2CE4EE-FCD0-4BC1-8937-B7B3B689194B}"/>
              </a:ext>
            </a:extLst>
          </p:cNvPr>
          <p:cNvSpPr txBox="1"/>
          <p:nvPr/>
        </p:nvSpPr>
        <p:spPr>
          <a:xfrm>
            <a:off x="2454441" y="5550568"/>
            <a:ext cx="7860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Arial"/>
                <a:cs typeface="Arial"/>
              </a:rPr>
              <a:t>Amal, Leo and Hilary </a:t>
            </a:r>
            <a:r>
              <a:rPr lang="en-US" b="1" dirty="0">
                <a:latin typeface="Arial"/>
                <a:cs typeface="Arial"/>
                <a:hlinkClick r:id="rId2"/>
              </a:rPr>
              <a:t>Keep The Argument Going In This Clip</a:t>
            </a:r>
            <a:endParaRPr lang="en-US" b="1" dirty="0">
              <a:latin typeface="Arial"/>
              <a:cs typeface="Arial"/>
            </a:endParaRPr>
          </a:p>
        </p:txBody>
      </p:sp>
    </p:spTree>
    <p:extLst>
      <p:ext uri="{BB962C8B-B14F-4D97-AF65-F5344CB8AC3E}">
        <p14:creationId xmlns:p14="http://schemas.microsoft.com/office/powerpoint/2010/main" val="3816925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FF63F-E640-119B-A93B-72C8144B3BF9}"/>
              </a:ext>
            </a:extLst>
          </p:cNvPr>
          <p:cNvSpPr>
            <a:spLocks noGrp="1"/>
          </p:cNvSpPr>
          <p:nvPr>
            <p:ph type="ctrTitle"/>
          </p:nvPr>
        </p:nvSpPr>
        <p:spPr/>
        <p:txBody>
          <a:bodyPr>
            <a:normAutofit fontScale="90000"/>
          </a:bodyPr>
          <a:lstStyle/>
          <a:p>
            <a:r>
              <a:rPr lang="en-US">
                <a:solidFill>
                  <a:srgbClr val="7030A0"/>
                </a:solidFill>
              </a:rPr>
              <a:t>The Spine of THP's Narrative Is A Series of Arguments About Consciousness</a:t>
            </a:r>
          </a:p>
        </p:txBody>
      </p:sp>
      <p:sp>
        <p:nvSpPr>
          <p:cNvPr id="3" name="Subtitle 2">
            <a:extLst>
              <a:ext uri="{FF2B5EF4-FFF2-40B4-BE49-F238E27FC236}">
                <a16:creationId xmlns:a16="http://schemas.microsoft.com/office/drawing/2014/main" id="{18379902-AAB1-6120-0D97-58607891E3E9}"/>
              </a:ext>
            </a:extLst>
          </p:cNvPr>
          <p:cNvSpPr>
            <a:spLocks noGrp="1"/>
          </p:cNvSpPr>
          <p:nvPr>
            <p:ph type="subTitle" idx="1"/>
          </p:nvPr>
        </p:nvSpPr>
        <p:spPr>
          <a:xfrm>
            <a:off x="8247888" y="4741069"/>
            <a:ext cx="3200400" cy="1197864"/>
          </a:xfrm>
        </p:spPr>
        <p:txBody>
          <a:bodyPr vert="horz" lIns="91440" tIns="45720" rIns="91440" bIns="45720" rtlCol="0" anchor="t">
            <a:normAutofit fontScale="92500"/>
          </a:bodyPr>
          <a:lstStyle/>
          <a:p>
            <a:pPr algn="ctr"/>
            <a:r>
              <a:rPr lang="en-US" sz="2400" i="1" dirty="0">
                <a:latin typeface="Abadi"/>
              </a:rPr>
              <a:t>So, let's take a look at The Hard Problem itself</a:t>
            </a:r>
          </a:p>
        </p:txBody>
      </p:sp>
      <p:pic>
        <p:nvPicPr>
          <p:cNvPr id="6" name="Picture 5" descr="A person and person sitting on a bed">
            <a:extLst>
              <a:ext uri="{FF2B5EF4-FFF2-40B4-BE49-F238E27FC236}">
                <a16:creationId xmlns:a16="http://schemas.microsoft.com/office/drawing/2014/main" id="{108503A6-6E5E-8C9C-0CDC-5AEC83A60B85}"/>
              </a:ext>
            </a:extLst>
          </p:cNvPr>
          <p:cNvPicPr>
            <a:picLocks noChangeAspect="1"/>
          </p:cNvPicPr>
          <p:nvPr/>
        </p:nvPicPr>
        <p:blipFill>
          <a:blip r:embed="rId2"/>
          <a:stretch>
            <a:fillRect/>
          </a:stretch>
        </p:blipFill>
        <p:spPr>
          <a:xfrm>
            <a:off x="140346" y="801826"/>
            <a:ext cx="7298848" cy="4856487"/>
          </a:xfrm>
          <a:prstGeom prst="rect">
            <a:avLst/>
          </a:prstGeom>
        </p:spPr>
      </p:pic>
    </p:spTree>
    <p:extLst>
      <p:ext uri="{BB962C8B-B14F-4D97-AF65-F5344CB8AC3E}">
        <p14:creationId xmlns:p14="http://schemas.microsoft.com/office/powerpoint/2010/main" val="4030322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AC131-F616-2E57-E94B-0AAA9CE78435}"/>
              </a:ext>
            </a:extLst>
          </p:cNvPr>
          <p:cNvSpPr>
            <a:spLocks noGrp="1"/>
          </p:cNvSpPr>
          <p:nvPr>
            <p:ph type="title"/>
          </p:nvPr>
        </p:nvSpPr>
        <p:spPr>
          <a:xfrm>
            <a:off x="612648" y="502920"/>
            <a:ext cx="4573413" cy="841248"/>
          </a:xfrm>
        </p:spPr>
        <p:txBody>
          <a:bodyPr anchor="b">
            <a:normAutofit/>
          </a:bodyPr>
          <a:lstStyle/>
          <a:p>
            <a:r>
              <a:rPr lang="en-US" sz="2700" b="1" i="1"/>
              <a:t>consciousness, free will</a:t>
            </a:r>
            <a:br>
              <a:rPr lang="en-US" sz="2700"/>
            </a:br>
            <a:r>
              <a:rPr lang="en-US" sz="2700"/>
              <a:t>Is the computer thinking?</a:t>
            </a:r>
          </a:p>
        </p:txBody>
      </p:sp>
      <p:sp>
        <p:nvSpPr>
          <p:cNvPr id="4" name="Content Placeholder 3">
            <a:extLst>
              <a:ext uri="{FF2B5EF4-FFF2-40B4-BE49-F238E27FC236}">
                <a16:creationId xmlns:a16="http://schemas.microsoft.com/office/drawing/2014/main" id="{25943FE9-9139-B405-FBB2-AD0F34B481AB}"/>
              </a:ext>
            </a:extLst>
          </p:cNvPr>
          <p:cNvSpPr>
            <a:spLocks noGrp="1"/>
          </p:cNvSpPr>
          <p:nvPr>
            <p:ph sz="quarter" idx="14"/>
          </p:nvPr>
        </p:nvSpPr>
        <p:spPr>
          <a:xfrm>
            <a:off x="612648" y="1472184"/>
            <a:ext cx="4573413" cy="4782312"/>
          </a:xfrm>
        </p:spPr>
        <p:txBody>
          <a:bodyPr>
            <a:normAutofit/>
          </a:bodyPr>
          <a:lstStyle/>
          <a:p>
            <a:r>
              <a:rPr lang="en-US" sz="2800" dirty="0">
                <a:latin typeface="Abadi" panose="020B0604020104020204" pitchFamily="34" charset="0"/>
              </a:rPr>
              <a:t>A </a:t>
            </a:r>
            <a:r>
              <a:rPr lang="en-US" sz="2800" u="sng" dirty="0">
                <a:latin typeface="Abadi" panose="020B0604020104020204" pitchFamily="34" charset="0"/>
                <a:hlinkClick r:id="rId2"/>
              </a:rPr>
              <a:t>pivotal scene setting out the argument is here</a:t>
            </a:r>
            <a:endParaRPr lang="en-US" sz="2800" dirty="0">
              <a:latin typeface="Abadi" panose="020B0604020104020204" pitchFamily="34" charset="0"/>
            </a:endParaRPr>
          </a:p>
          <a:p>
            <a:r>
              <a:rPr lang="en-US" sz="2800" dirty="0">
                <a:latin typeface="Abadi" panose="020B0604020104020204" pitchFamily="34" charset="0"/>
              </a:rPr>
              <a:t>Amal, Leo, &amp; Hilary</a:t>
            </a:r>
          </a:p>
        </p:txBody>
      </p:sp>
      <p:pic>
        <p:nvPicPr>
          <p:cNvPr id="6" name="Picture 5">
            <a:extLst>
              <a:ext uri="{FF2B5EF4-FFF2-40B4-BE49-F238E27FC236}">
                <a16:creationId xmlns:a16="http://schemas.microsoft.com/office/drawing/2014/main" id="{DF2F3E95-2CF0-0504-28E3-5C516AFF9D44}"/>
              </a:ext>
            </a:extLst>
          </p:cNvPr>
          <p:cNvPicPr>
            <a:picLocks noChangeAspect="1"/>
          </p:cNvPicPr>
          <p:nvPr/>
        </p:nvPicPr>
        <p:blipFill>
          <a:blip r:embed="rId3"/>
          <a:srcRect l="7463" r="14712" b="-1"/>
          <a:stretch>
            <a:fillRect/>
          </a:stretch>
        </p:blipFill>
        <p:spPr>
          <a:xfrm>
            <a:off x="5844556" y="10"/>
            <a:ext cx="6224082" cy="6857990"/>
          </a:xfrm>
          <a:prstGeom prst="rect">
            <a:avLst/>
          </a:prstGeom>
          <a:noFill/>
        </p:spPr>
      </p:pic>
    </p:spTree>
    <p:extLst>
      <p:ext uri="{BB962C8B-B14F-4D97-AF65-F5344CB8AC3E}">
        <p14:creationId xmlns:p14="http://schemas.microsoft.com/office/powerpoint/2010/main" val="796822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6CDA2-D42E-BF9C-6B79-115E2087E25C}"/>
              </a:ext>
            </a:extLst>
          </p:cNvPr>
          <p:cNvSpPr>
            <a:spLocks noGrp="1"/>
          </p:cNvSpPr>
          <p:nvPr>
            <p:ph type="title"/>
          </p:nvPr>
        </p:nvSpPr>
        <p:spPr/>
        <p:txBody>
          <a:bodyPr>
            <a:normAutofit/>
          </a:bodyPr>
          <a:lstStyle/>
          <a:p>
            <a:r>
              <a:rPr lang="en-US" dirty="0"/>
              <a:t>The Subsuming Is In The Arguments</a:t>
            </a:r>
          </a:p>
        </p:txBody>
      </p:sp>
      <p:pic>
        <p:nvPicPr>
          <p:cNvPr id="6" name="Content Placeholder 5" descr="A person in a suit talking to a person&#10;&#10;AI-generated content may be incorrect.">
            <a:extLst>
              <a:ext uri="{FF2B5EF4-FFF2-40B4-BE49-F238E27FC236}">
                <a16:creationId xmlns:a16="http://schemas.microsoft.com/office/drawing/2014/main" id="{C09375FE-393B-E960-A2EC-F4302EDFF1F9}"/>
              </a:ext>
            </a:extLst>
          </p:cNvPr>
          <p:cNvPicPr>
            <a:picLocks noGrp="1" noChangeAspect="1"/>
          </p:cNvPicPr>
          <p:nvPr>
            <p:ph sz="quarter" idx="14"/>
          </p:nvPr>
        </p:nvPicPr>
        <p:blipFill>
          <a:blip r:embed="rId2"/>
          <a:stretch>
            <a:fillRect/>
          </a:stretch>
        </p:blipFill>
        <p:spPr>
          <a:xfrm>
            <a:off x="993648" y="2266329"/>
            <a:ext cx="6096000" cy="3194021"/>
          </a:xfrm>
          <a:prstGeom prst="rect">
            <a:avLst/>
          </a:prstGeom>
        </p:spPr>
      </p:pic>
      <p:pic>
        <p:nvPicPr>
          <p:cNvPr id="7" name="Picture Placeholder 6" descr="A person and person looking at a computer&#10;&#10;AI-generated content may be incorrect.">
            <a:extLst>
              <a:ext uri="{FF2B5EF4-FFF2-40B4-BE49-F238E27FC236}">
                <a16:creationId xmlns:a16="http://schemas.microsoft.com/office/drawing/2014/main" id="{B1C67D8A-E3C3-77CD-5366-62473B79B2FA}"/>
              </a:ext>
            </a:extLst>
          </p:cNvPr>
          <p:cNvPicPr>
            <a:picLocks noGrp="1" noChangeAspect="1"/>
          </p:cNvPicPr>
          <p:nvPr>
            <p:ph type="pic" sz="quarter" idx="15"/>
          </p:nvPr>
        </p:nvPicPr>
        <p:blipFill>
          <a:blip r:embed="rId3"/>
          <a:srcRect l="25659" r="25659"/>
          <a:stretch/>
        </p:blipFill>
        <p:spPr>
          <a:prstGeom prst="rect">
            <a:avLst/>
          </a:prstGeom>
          <a:blipFill>
            <a:blip r:embed="rId4">
              <a:alphaModFix amt="60000"/>
            </a:blip>
            <a:stretch>
              <a:fillRect/>
            </a:stretch>
          </a:blipFill>
        </p:spPr>
      </p:pic>
    </p:spTree>
    <p:extLst>
      <p:ext uri="{BB962C8B-B14F-4D97-AF65-F5344CB8AC3E}">
        <p14:creationId xmlns:p14="http://schemas.microsoft.com/office/powerpoint/2010/main" val="1455503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10F12F0-45AA-C8ED-2594-981A309730F7}"/>
              </a:ext>
            </a:extLst>
          </p:cNvPr>
          <p:cNvSpPr>
            <a:spLocks noGrp="1"/>
          </p:cNvSpPr>
          <p:nvPr>
            <p:ph type="title"/>
          </p:nvPr>
        </p:nvSpPr>
        <p:spPr>
          <a:xfrm>
            <a:off x="612648" y="4093596"/>
            <a:ext cx="2953618" cy="2007912"/>
          </a:xfrm>
        </p:spPr>
        <p:txBody>
          <a:bodyPr/>
          <a:lstStyle/>
          <a:p>
            <a:r>
              <a:rPr lang="en-US" dirty="0"/>
              <a:t>So, Let's Examine 'The Hard Problem' Itself</a:t>
            </a:r>
          </a:p>
        </p:txBody>
      </p:sp>
      <p:pic>
        <p:nvPicPr>
          <p:cNvPr id="5" name="Picture Placeholder 4" descr="A group of women standing in front of a blue wall&#10;&#10;AI-generated content may be incorrect.">
            <a:extLst>
              <a:ext uri="{FF2B5EF4-FFF2-40B4-BE49-F238E27FC236}">
                <a16:creationId xmlns:a16="http://schemas.microsoft.com/office/drawing/2014/main" id="{77D84BEA-B8DD-4CC6-0BA5-6E0BB39051E6}"/>
              </a:ext>
            </a:extLst>
          </p:cNvPr>
          <p:cNvPicPr>
            <a:picLocks noGrp="1" noChangeAspect="1"/>
          </p:cNvPicPr>
          <p:nvPr>
            <p:ph type="pic" sz="quarter" idx="15"/>
          </p:nvPr>
        </p:nvPicPr>
        <p:blipFill>
          <a:blip r:embed="rId2"/>
          <a:srcRect t="6974" b="12617"/>
          <a:stretch>
            <a:fillRect/>
          </a:stretch>
        </p:blipFill>
        <p:spPr>
          <a:xfrm>
            <a:off x="20" y="10"/>
            <a:ext cx="12191980" cy="3700797"/>
          </a:xfrm>
          <a:prstGeom prst="rect">
            <a:avLst/>
          </a:prstGeom>
          <a:noFill/>
        </p:spPr>
      </p:pic>
      <p:sp>
        <p:nvSpPr>
          <p:cNvPr id="12" name="Content Placeholder 3">
            <a:extLst>
              <a:ext uri="{FF2B5EF4-FFF2-40B4-BE49-F238E27FC236}">
                <a16:creationId xmlns:a16="http://schemas.microsoft.com/office/drawing/2014/main" id="{06D04384-3AAB-A208-FB6F-115921E27078}"/>
              </a:ext>
            </a:extLst>
          </p:cNvPr>
          <p:cNvSpPr>
            <a:spLocks noGrp="1"/>
          </p:cNvSpPr>
          <p:nvPr>
            <p:ph sz="quarter" idx="14"/>
          </p:nvPr>
        </p:nvSpPr>
        <p:spPr>
          <a:xfrm>
            <a:off x="4268555" y="4093596"/>
            <a:ext cx="7298605" cy="2289578"/>
          </a:xfrm>
        </p:spPr>
        <p:txBody>
          <a:bodyPr vert="horz" lIns="91440" tIns="45720" rIns="91440" bIns="45720" rtlCol="0" anchor="t">
            <a:normAutofit fontScale="77500" lnSpcReduction="20000"/>
          </a:bodyPr>
          <a:lstStyle/>
          <a:p>
            <a:pPr marL="0" indent="0">
              <a:buNone/>
            </a:pPr>
            <a:r>
              <a:rPr lang="en-US" sz="3600" dirty="0">
                <a:latin typeface="Aharoni"/>
                <a:cs typeface="Aharoni"/>
              </a:rPr>
              <a:t>A Non-Expert Tour of Competing Theories of Consciousness, that internal awareness we all have of being awake, of thinking and feeling, of our beliefs and desires, and of perceiving the world around us. </a:t>
            </a:r>
          </a:p>
          <a:p>
            <a:pPr marL="0" indent="0">
              <a:buNone/>
            </a:pPr>
            <a:endParaRPr lang="en-US" sz="3600" dirty="0">
              <a:latin typeface="Aharoni"/>
              <a:cs typeface="Aharoni"/>
            </a:endParaRPr>
          </a:p>
        </p:txBody>
      </p:sp>
    </p:spTree>
    <p:extLst>
      <p:ext uri="{BB962C8B-B14F-4D97-AF65-F5344CB8AC3E}">
        <p14:creationId xmlns:p14="http://schemas.microsoft.com/office/powerpoint/2010/main" val="2394150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3FAE6B3-2FC1-36CD-4C36-15A06ECA9719}"/>
              </a:ext>
            </a:extLst>
          </p:cNvPr>
          <p:cNvSpPr>
            <a:spLocks noGrp="1"/>
          </p:cNvSpPr>
          <p:nvPr>
            <p:ph type="ctrTitle"/>
          </p:nvPr>
        </p:nvSpPr>
        <p:spPr>
          <a:xfrm>
            <a:off x="8045588" y="713232"/>
            <a:ext cx="3567292" cy="3227832"/>
          </a:xfrm>
        </p:spPr>
        <p:txBody>
          <a:bodyPr/>
          <a:lstStyle/>
          <a:p>
            <a:r>
              <a:rPr lang="en-US">
                <a:solidFill>
                  <a:srgbClr val="7030A0"/>
                </a:solidFill>
              </a:rPr>
              <a:t>Consciousness Is A Puzzle, A Conundrum, An Enigma</a:t>
            </a:r>
          </a:p>
        </p:txBody>
      </p:sp>
      <p:sp>
        <p:nvSpPr>
          <p:cNvPr id="11" name="Subtitle 2">
            <a:extLst>
              <a:ext uri="{FF2B5EF4-FFF2-40B4-BE49-F238E27FC236}">
                <a16:creationId xmlns:a16="http://schemas.microsoft.com/office/drawing/2014/main" id="{4D155176-D8AF-664A-93DF-F8E193AB13EB}"/>
              </a:ext>
            </a:extLst>
          </p:cNvPr>
          <p:cNvSpPr>
            <a:spLocks noGrp="1"/>
          </p:cNvSpPr>
          <p:nvPr>
            <p:ph type="subTitle" idx="1"/>
          </p:nvPr>
        </p:nvSpPr>
        <p:spPr>
          <a:xfrm>
            <a:off x="8227835" y="3695138"/>
            <a:ext cx="3200400" cy="2661705"/>
          </a:xfrm>
        </p:spPr>
        <p:txBody>
          <a:bodyPr vert="horz" lIns="91440" tIns="45720" rIns="91440" bIns="45720" rtlCol="0" anchor="t">
            <a:noAutofit/>
          </a:bodyPr>
          <a:lstStyle/>
          <a:p>
            <a:r>
              <a:rPr lang="en-US" sz="2400" b="1" i="1" dirty="0">
                <a:solidFill>
                  <a:srgbClr val="7030A0"/>
                </a:solidFill>
                <a:latin typeface="Arial Nova"/>
              </a:rPr>
              <a:t>Stoppard Doesn't Dare Try To Solve It, But His Play Strives To Make Us Ponder 'The Hard Problem'</a:t>
            </a:r>
          </a:p>
        </p:txBody>
      </p:sp>
      <p:pic>
        <p:nvPicPr>
          <p:cNvPr id="4" name="Content Placeholder 3" descr="A black and white drawing of a building&#10;&#10;AI-generated content may be incorrect.">
            <a:extLst>
              <a:ext uri="{FF2B5EF4-FFF2-40B4-BE49-F238E27FC236}">
                <a16:creationId xmlns:a16="http://schemas.microsoft.com/office/drawing/2014/main" id="{71E21AC5-3414-829C-0340-D5B32E36A220}"/>
              </a:ext>
            </a:extLst>
          </p:cNvPr>
          <p:cNvPicPr>
            <a:picLocks noGrp="1" noChangeAspect="1"/>
          </p:cNvPicPr>
          <p:nvPr>
            <p:ph type="pic" sz="quarter" idx="13"/>
          </p:nvPr>
        </p:nvPicPr>
        <p:blipFill>
          <a:blip r:embed="rId2"/>
          <a:srcRect l="1110" r="7809"/>
          <a:stretch>
            <a:fillRect/>
          </a:stretch>
        </p:blipFill>
        <p:spPr>
          <a:xfrm>
            <a:off x="20" y="10"/>
            <a:ext cx="7548431" cy="6857990"/>
          </a:xfrm>
          <a:prstGeom prst="rect">
            <a:avLst/>
          </a:prstGeom>
          <a:noFill/>
        </p:spPr>
      </p:pic>
    </p:spTree>
    <p:extLst>
      <p:ext uri="{BB962C8B-B14F-4D97-AF65-F5344CB8AC3E}">
        <p14:creationId xmlns:p14="http://schemas.microsoft.com/office/powerpoint/2010/main" val="3220716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AF99D-27E2-C247-73BD-CF13CAFE5775}"/>
              </a:ext>
            </a:extLst>
          </p:cNvPr>
          <p:cNvSpPr>
            <a:spLocks noGrp="1"/>
          </p:cNvSpPr>
          <p:nvPr>
            <p:ph type="title"/>
          </p:nvPr>
        </p:nvSpPr>
        <p:spPr>
          <a:xfrm>
            <a:off x="130102" y="1282606"/>
            <a:ext cx="4215384" cy="3136392"/>
          </a:xfrm>
        </p:spPr>
        <p:txBody>
          <a:bodyPr>
            <a:normAutofit fontScale="90000"/>
          </a:bodyPr>
          <a:lstStyle/>
          <a:p>
            <a:r>
              <a:rPr lang="en-US" dirty="0">
                <a:solidFill>
                  <a:srgbClr val="7030A0"/>
                </a:solidFill>
              </a:rPr>
              <a:t>If consciousness is something we know from inside ourselves, if our understanding of consciousness comes directly from experiencing it ourselves individually, how can its source only be physical matter? Robert Burnside offers context</a:t>
            </a:r>
          </a:p>
        </p:txBody>
      </p:sp>
      <p:sp>
        <p:nvSpPr>
          <p:cNvPr id="3" name="Content Placeholder 2">
            <a:extLst>
              <a:ext uri="{FF2B5EF4-FFF2-40B4-BE49-F238E27FC236}">
                <a16:creationId xmlns:a16="http://schemas.microsoft.com/office/drawing/2014/main" id="{B5ABD9D0-4FF4-AE4C-4F92-066DDEF925D8}"/>
              </a:ext>
            </a:extLst>
          </p:cNvPr>
          <p:cNvSpPr>
            <a:spLocks noGrp="1"/>
          </p:cNvSpPr>
          <p:nvPr>
            <p:ph sz="quarter" idx="13"/>
          </p:nvPr>
        </p:nvSpPr>
        <p:spPr>
          <a:xfrm>
            <a:off x="4345486" y="319238"/>
            <a:ext cx="7672858" cy="5696712"/>
          </a:xfrm>
        </p:spPr>
        <p:txBody>
          <a:bodyPr vert="horz" lIns="91440" tIns="45720" rIns="91440" bIns="45720" rtlCol="0" anchor="t">
            <a:noAutofit/>
          </a:bodyPr>
          <a:lstStyle/>
          <a:p>
            <a:pPr marL="0" indent="0">
              <a:buNone/>
            </a:pPr>
            <a:r>
              <a:rPr lang="en-US" sz="2000" dirty="0">
                <a:solidFill>
                  <a:srgbClr val="3B5844"/>
                </a:solidFill>
                <a:latin typeface="Arial Nova"/>
                <a:ea typeface="+mn-lt"/>
                <a:cs typeface="+mn-lt"/>
              </a:rPr>
              <a:t>"The typical human body is about 60% water, 15% proteins, 20% fats and 5% minerals. It’s also a combination of muscles, skeleton, blood, skin and various organs. Gosh what a mess! But we don’t run on electricity, we run on digested food, water, exercise, and fresh air." </a:t>
            </a:r>
            <a:endParaRPr lang="en-US" sz="2000" dirty="0">
              <a:solidFill>
                <a:srgbClr val="131313"/>
              </a:solidFill>
              <a:latin typeface="Arial Nova"/>
              <a:ea typeface="+mn-lt"/>
              <a:cs typeface="+mn-lt"/>
            </a:endParaRPr>
          </a:p>
          <a:p>
            <a:pPr marL="0" indent="0">
              <a:buNone/>
            </a:pPr>
            <a:r>
              <a:rPr lang="en-US" sz="2000" dirty="0">
                <a:solidFill>
                  <a:srgbClr val="3B5844"/>
                </a:solidFill>
                <a:latin typeface="Arial Nova"/>
                <a:ea typeface="+mn-lt"/>
                <a:cs typeface="+mn-lt"/>
              </a:rPr>
              <a:t>[Unlike AI or computers] as a physical being we are a living organic being that grows naturally throughout life, in constant interaction with the world around, including social interactions with other human beings, including the love of our friends and family. We can think, feel and act. Within our organic living body, we have also a soul and some would say a spirit. </a:t>
            </a:r>
            <a:endParaRPr lang="en-US" sz="2000" dirty="0">
              <a:solidFill>
                <a:srgbClr val="131313"/>
              </a:solidFill>
              <a:latin typeface="Arial Nova"/>
              <a:ea typeface="+mn-lt"/>
              <a:cs typeface="+mn-lt"/>
            </a:endParaRPr>
          </a:p>
          <a:p>
            <a:pPr marL="0" indent="0">
              <a:buNone/>
            </a:pPr>
            <a:r>
              <a:rPr lang="en-US" sz="2000" dirty="0">
                <a:solidFill>
                  <a:srgbClr val="3B5844"/>
                </a:solidFill>
                <a:latin typeface="Arial Nova"/>
                <a:ea typeface="+mn-lt"/>
                <a:cs typeface="+mn-lt"/>
              </a:rPr>
              <a:t>... [We are] physically based here on the earth, yet our thinking feeling and willing is in a living organic body that is unique to us as individuals. Each one of us has a different intelligence. … [And] Second, we are aware of many other non-human beings here on the earth.“</a:t>
            </a:r>
            <a:endParaRPr lang="en-US" sz="2000" dirty="0">
              <a:solidFill>
                <a:srgbClr val="3B5844"/>
              </a:solidFill>
              <a:latin typeface="Arial Nova"/>
            </a:endParaRPr>
          </a:p>
          <a:p>
            <a:pPr marL="0" indent="0">
              <a:buNone/>
            </a:pPr>
            <a:endParaRPr lang="en-US" sz="2000" dirty="0">
              <a:latin typeface="Arial Nova"/>
            </a:endParaRPr>
          </a:p>
        </p:txBody>
      </p:sp>
    </p:spTree>
    <p:extLst>
      <p:ext uri="{BB962C8B-B14F-4D97-AF65-F5344CB8AC3E}">
        <p14:creationId xmlns:p14="http://schemas.microsoft.com/office/powerpoint/2010/main" val="2269526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32E3-6988-3111-A028-1E7635EB8C07}"/>
              </a:ext>
            </a:extLst>
          </p:cNvPr>
          <p:cNvSpPr>
            <a:spLocks noGrp="1"/>
          </p:cNvSpPr>
          <p:nvPr>
            <p:ph type="title"/>
          </p:nvPr>
        </p:nvSpPr>
        <p:spPr/>
        <p:txBody>
          <a:bodyPr anchor="t" anchorCtr="1"/>
          <a:lstStyle/>
          <a:p>
            <a:r>
              <a:rPr lang="en-US" dirty="0"/>
              <a:t>But An Impressive Lineup Confronts Robert, Hilary, and Stoppard</a:t>
            </a:r>
          </a:p>
        </p:txBody>
      </p:sp>
      <p:sp>
        <p:nvSpPr>
          <p:cNvPr id="3" name="Content Placeholder 2">
            <a:extLst>
              <a:ext uri="{FF2B5EF4-FFF2-40B4-BE49-F238E27FC236}">
                <a16:creationId xmlns:a16="http://schemas.microsoft.com/office/drawing/2014/main" id="{52108B68-6473-4170-FEFC-208496584998}"/>
              </a:ext>
            </a:extLst>
          </p:cNvPr>
          <p:cNvSpPr>
            <a:spLocks noGrp="1"/>
          </p:cNvSpPr>
          <p:nvPr>
            <p:ph type="body" sz="quarter" idx="13"/>
          </p:nvPr>
        </p:nvSpPr>
        <p:spPr>
          <a:xfrm>
            <a:off x="626135" y="1904326"/>
            <a:ext cx="5166360" cy="4184904"/>
          </a:xfrm>
        </p:spPr>
        <p:txBody>
          <a:bodyPr>
            <a:noAutofit/>
          </a:bodyPr>
          <a:lstStyle/>
          <a:p>
            <a:r>
              <a:rPr lang="en-US" b="1" u="sng" dirty="0">
                <a:latin typeface="Arial Narrow" panose="020B0606020202030204" pitchFamily="34" charset="0"/>
              </a:rPr>
              <a:t>David Chalmers</a:t>
            </a:r>
            <a:r>
              <a:rPr lang="en-US" dirty="0">
                <a:latin typeface="Arial Narrow" panose="020B0606020202030204" pitchFamily="34" charset="0"/>
              </a:rPr>
              <a:t>: Australian philosopher &amp; cognitive scientist specializing in philosophy of mind and philosophy of language who coined the phrase “</a:t>
            </a:r>
            <a:r>
              <a:rPr lang="en-US" i="1" dirty="0">
                <a:latin typeface="Arial Narrow" panose="020B0606020202030204" pitchFamily="34" charset="0"/>
              </a:rPr>
              <a:t>the hard problem of consciousness</a:t>
            </a:r>
            <a:r>
              <a:rPr lang="en-US" dirty="0">
                <a:latin typeface="Arial Narrow" panose="020B0606020202030204" pitchFamily="34" charset="0"/>
              </a:rPr>
              <a:t>” but believed in ‘materiality’</a:t>
            </a:r>
          </a:p>
          <a:p>
            <a:r>
              <a:rPr lang="en-US" b="1" u="sng" dirty="0">
                <a:latin typeface="Arial Narrow" panose="020B0606020202030204" pitchFamily="34" charset="0"/>
              </a:rPr>
              <a:t>Daniel Dennett</a:t>
            </a:r>
            <a:r>
              <a:rPr lang="en-US" dirty="0">
                <a:latin typeface="Arial Narrow" panose="020B0606020202030204" pitchFamily="34" charset="0"/>
              </a:rPr>
              <a:t>: Philosopher denying that mental states exist entirely. For Dennett, elements of consciousness--like a sense of self or finding meaning in things--are actually just accidental consequences of some other effect. He uses the analogy of the redness of blood: blood’s redness serves no actual purpose, it is simply the consequence of iron in the blood, which does have a function. At its extreme, this view can lead to the hypothesis that consciousness is essentially an illusion that we live within. </a:t>
            </a:r>
          </a:p>
        </p:txBody>
      </p:sp>
      <p:sp>
        <p:nvSpPr>
          <p:cNvPr id="4" name="Text Placeholder 3">
            <a:extLst>
              <a:ext uri="{FF2B5EF4-FFF2-40B4-BE49-F238E27FC236}">
                <a16:creationId xmlns:a16="http://schemas.microsoft.com/office/drawing/2014/main" id="{E5F4AC4C-7294-9C75-1E54-04B2F84D5B0D}"/>
              </a:ext>
            </a:extLst>
          </p:cNvPr>
          <p:cNvSpPr>
            <a:spLocks noGrp="1"/>
          </p:cNvSpPr>
          <p:nvPr>
            <p:ph type="body" sz="quarter" idx="14"/>
          </p:nvPr>
        </p:nvSpPr>
        <p:spPr>
          <a:xfrm>
            <a:off x="6400800" y="1804434"/>
            <a:ext cx="5166360" cy="4190389"/>
          </a:xfrm>
        </p:spPr>
        <p:txBody>
          <a:bodyPr vert="horz" lIns="91440" tIns="45720" rIns="91440" bIns="45720" rtlCol="0" anchor="t">
            <a:noAutofit/>
          </a:bodyPr>
          <a:lstStyle/>
          <a:p>
            <a:r>
              <a:rPr lang="en-US" b="1" u="sng" dirty="0">
                <a:latin typeface="Arial Narrow"/>
              </a:rPr>
              <a:t>Richard Dawkins</a:t>
            </a:r>
            <a:r>
              <a:rPr lang="en-US" dirty="0">
                <a:latin typeface="Arial Narrow"/>
              </a:rPr>
              <a:t>: evolutionary biologist who argued in The Selfish Gene (1976) that human beings are “survival machines–robot vehicles blindly programmed to preserve the selfish molecules known as genes.”  Because humans act to maximize the survival rate of their offspring, Dawkins claimed, their social behavior is inherently selfish. He argued that altruism, or the selfless action in support of others’ needs, is a myth. </a:t>
            </a:r>
          </a:p>
          <a:p>
            <a:r>
              <a:rPr lang="en-US" b="1" u="sng" dirty="0">
                <a:latin typeface="Arial Narrow"/>
              </a:rPr>
              <a:t>Charles Darwin</a:t>
            </a:r>
            <a:r>
              <a:rPr lang="en-US" dirty="0">
                <a:latin typeface="Arial Narrow"/>
              </a:rPr>
              <a:t>: In </a:t>
            </a:r>
            <a:r>
              <a:rPr lang="en-US" i="1" dirty="0">
                <a:latin typeface="Arial Narrow"/>
              </a:rPr>
              <a:t>On the Origin of Species</a:t>
            </a:r>
            <a:r>
              <a:rPr lang="en-US" dirty="0">
                <a:latin typeface="Arial Narrow"/>
              </a:rPr>
              <a:t>, he proposed the evolution of species occurred through natural selection—or, “</a:t>
            </a:r>
            <a:r>
              <a:rPr lang="en-US" dirty="0">
                <a:latin typeface="Arial Narrow"/>
                <a:hlinkClick r:id="rId2"/>
              </a:rPr>
              <a:t>the survival of the fittest</a:t>
            </a:r>
            <a:r>
              <a:rPr lang="en-US" dirty="0">
                <a:latin typeface="Arial Narrow"/>
              </a:rPr>
              <a:t>”—in which the organisms that are best adapted to their environment are more likely to survive and reproduce, ensuring their traits are passed on to the next generation</a:t>
            </a:r>
          </a:p>
          <a:p>
            <a:endParaRPr lang="en-US" dirty="0">
              <a:latin typeface="Arial Narrow" panose="020B0606020202030204" pitchFamily="34" charset="0"/>
            </a:endParaRPr>
          </a:p>
        </p:txBody>
      </p:sp>
    </p:spTree>
    <p:extLst>
      <p:ext uri="{BB962C8B-B14F-4D97-AF65-F5344CB8AC3E}">
        <p14:creationId xmlns:p14="http://schemas.microsoft.com/office/powerpoint/2010/main" val="667635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3C31-5B2D-19B5-2B62-EDD62473F1AE}"/>
              </a:ext>
            </a:extLst>
          </p:cNvPr>
          <p:cNvSpPr>
            <a:spLocks noGrp="1"/>
          </p:cNvSpPr>
          <p:nvPr>
            <p:ph type="title"/>
          </p:nvPr>
        </p:nvSpPr>
        <p:spPr>
          <a:xfrm>
            <a:off x="523023" y="640080"/>
            <a:ext cx="4215384" cy="3136392"/>
          </a:xfrm>
        </p:spPr>
        <p:txBody>
          <a:bodyPr/>
          <a:lstStyle/>
          <a:p>
            <a:r>
              <a:rPr lang="en-US" dirty="0"/>
              <a:t>Dennett on Consciousness — Or Is That Spike Speaking?</a:t>
            </a:r>
          </a:p>
        </p:txBody>
      </p:sp>
      <p:sp>
        <p:nvSpPr>
          <p:cNvPr id="3" name="Content Placeholder 2">
            <a:extLst>
              <a:ext uri="{FF2B5EF4-FFF2-40B4-BE49-F238E27FC236}">
                <a16:creationId xmlns:a16="http://schemas.microsoft.com/office/drawing/2014/main" id="{A1E4550F-10D7-E588-363C-5800A67432C1}"/>
              </a:ext>
            </a:extLst>
          </p:cNvPr>
          <p:cNvSpPr>
            <a:spLocks noGrp="1"/>
          </p:cNvSpPr>
          <p:nvPr>
            <p:ph sz="quarter" idx="13"/>
          </p:nvPr>
        </p:nvSpPr>
        <p:spPr>
          <a:xfrm>
            <a:off x="5007282" y="640080"/>
            <a:ext cx="6559878" cy="5696712"/>
          </a:xfrm>
        </p:spPr>
        <p:txBody>
          <a:bodyPr>
            <a:noAutofit/>
          </a:bodyPr>
          <a:lstStyle/>
          <a:p>
            <a:r>
              <a:rPr lang="en-US" sz="1600" dirty="0">
                <a:latin typeface="Arial" panose="020B0604020202020204" pitchFamily="34" charset="0"/>
                <a:cs typeface="Arial" panose="020B0604020202020204" pitchFamily="34" charset="0"/>
              </a:rPr>
              <a:t>“For many people, the idea that consciousness is a set of tricks is offensive or repugnant. They view it as a kind of assault on their dignity or their specialness. And I think that’s a prime mistake. If you think that way, you’re going to systematically ignore important paths of exploration and research. You’re going to hold out for mystery — for more specialness. Some people just can’t help themselves. They can’t or won’t take seriously the idea that consciousness is an amazing collection of almost mundane tricks in the brain.”</a:t>
            </a:r>
          </a:p>
          <a:p>
            <a:pPr lvl="2" algn="r"/>
            <a:r>
              <a:rPr lang="en-US" dirty="0">
                <a:latin typeface="Arial" panose="020B0604020202020204" pitchFamily="34" charset="0"/>
                <a:cs typeface="Arial" panose="020B0604020202020204" pitchFamily="34" charset="0"/>
              </a:rPr>
              <a:t>Daniel Dennett, 2012</a:t>
            </a:r>
          </a:p>
          <a:p>
            <a:r>
              <a:rPr lang="en-US" sz="1600" dirty="0">
                <a:latin typeface="Arial" panose="020B0604020202020204" pitchFamily="34" charset="0"/>
                <a:cs typeface="Arial" panose="020B0604020202020204" pitchFamily="34" charset="0"/>
              </a:rPr>
              <a:t>“Dennett claimed that Darwinian theory can account for all aspects of our existence including consciousness … Dennett compares consciousness to the user interface of a computer. The contents of our awareness, he asserts, bear the same relation to our brains that the little folders and other icons on the screen of a computer bear to its underlying circuitry and software. Our perceptions, memories and emotions are grossly simplified, cartoonish representations of hidden, hideously complex computations.”</a:t>
            </a:r>
          </a:p>
          <a:p>
            <a:pPr lvl="1"/>
            <a:r>
              <a:rPr lang="en-US" b="1" dirty="0">
                <a:latin typeface="Arial" panose="020B0604020202020204" pitchFamily="34" charset="0"/>
                <a:cs typeface="Arial" panose="020B0604020202020204" pitchFamily="34" charset="0"/>
              </a:rPr>
              <a:t>John Horgan — </a:t>
            </a:r>
            <a:r>
              <a:rPr lang="en-US" b="1" i="1" dirty="0">
                <a:latin typeface="Arial" panose="020B0604020202020204" pitchFamily="34" charset="0"/>
                <a:cs typeface="Arial" panose="020B0604020202020204" pitchFamily="34" charset="0"/>
              </a:rPr>
              <a:t>who disagreed with Dennett in 2024</a:t>
            </a:r>
            <a:endParaRPr lang="en-US" i="1"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pic>
        <p:nvPicPr>
          <p:cNvPr id="1026" name="Picture 2" descr="Daniel Dennett speaking as his image is displayed on screen in the background">
            <a:extLst>
              <a:ext uri="{FF2B5EF4-FFF2-40B4-BE49-F238E27FC236}">
                <a16:creationId xmlns:a16="http://schemas.microsoft.com/office/drawing/2014/main" id="{3A4207F5-765B-A3E4-511C-03FEAE531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550" y="2481342"/>
            <a:ext cx="4106330" cy="2737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69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5BCF7-E350-4B4F-6863-B235C84174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F0A173C-457D-E209-99B6-3F96430049EA}"/>
              </a:ext>
            </a:extLst>
          </p:cNvPr>
          <p:cNvSpPr>
            <a:spLocks noGrp="1"/>
          </p:cNvSpPr>
          <p:nvPr>
            <p:ph type="title"/>
          </p:nvPr>
        </p:nvSpPr>
        <p:spPr>
          <a:xfrm>
            <a:off x="612648" y="457200"/>
            <a:ext cx="10954512" cy="795528"/>
          </a:xfrm>
        </p:spPr>
        <p:txBody>
          <a:bodyPr anchor="ctr">
            <a:normAutofit/>
          </a:bodyPr>
          <a:lstStyle/>
          <a:p>
            <a:r>
              <a:rPr lang="en-US" b="1" u="sng" dirty="0"/>
              <a:t>‘Three Pounds of Grey Matter’</a:t>
            </a:r>
            <a:endParaRPr lang="en-US" dirty="0"/>
          </a:p>
        </p:txBody>
      </p:sp>
      <p:pic>
        <p:nvPicPr>
          <p:cNvPr id="3" name="Picture 2">
            <a:extLst>
              <a:ext uri="{FF2B5EF4-FFF2-40B4-BE49-F238E27FC236}">
                <a16:creationId xmlns:a16="http://schemas.microsoft.com/office/drawing/2014/main" id="{5D78CE88-D849-6874-F0CB-EE59753C659D}"/>
              </a:ext>
            </a:extLst>
          </p:cNvPr>
          <p:cNvPicPr>
            <a:picLocks noChangeAspect="1"/>
          </p:cNvPicPr>
          <p:nvPr/>
        </p:nvPicPr>
        <p:blipFill>
          <a:blip r:embed="rId2"/>
          <a:stretch>
            <a:fillRect/>
          </a:stretch>
        </p:blipFill>
        <p:spPr>
          <a:xfrm>
            <a:off x="193100" y="2583802"/>
            <a:ext cx="7534808" cy="2448812"/>
          </a:xfrm>
          <a:prstGeom prst="rect">
            <a:avLst/>
          </a:prstGeom>
          <a:noFill/>
          <a:ln w="44450">
            <a:solidFill>
              <a:srgbClr val="FF0000"/>
            </a:solidFill>
          </a:ln>
        </p:spPr>
      </p:pic>
      <p:pic>
        <p:nvPicPr>
          <p:cNvPr id="8" name="Picture Placeholder 7" descr="A diagram of a human brain">
            <a:extLst>
              <a:ext uri="{FF2B5EF4-FFF2-40B4-BE49-F238E27FC236}">
                <a16:creationId xmlns:a16="http://schemas.microsoft.com/office/drawing/2014/main" id="{32D0B6FA-4C94-1D41-C6FA-752A7DD8713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9595"/>
          <a:stretch>
            <a:fillRect/>
          </a:stretch>
        </p:blipFill>
        <p:spPr>
          <a:xfrm>
            <a:off x="8305863" y="-69497"/>
            <a:ext cx="3799179" cy="3498497"/>
          </a:xfrm>
          <a:prstGeom prst="rect">
            <a:avLst/>
          </a:prstGeom>
          <a:noFill/>
        </p:spPr>
      </p:pic>
      <p:sp>
        <p:nvSpPr>
          <p:cNvPr id="2" name="Callout: Bent Line 1">
            <a:extLst>
              <a:ext uri="{FF2B5EF4-FFF2-40B4-BE49-F238E27FC236}">
                <a16:creationId xmlns:a16="http://schemas.microsoft.com/office/drawing/2014/main" id="{79F491F5-FA30-9799-AA92-5EA955F8161D}"/>
              </a:ext>
            </a:extLst>
          </p:cNvPr>
          <p:cNvSpPr/>
          <p:nvPr/>
        </p:nvSpPr>
        <p:spPr>
          <a:xfrm>
            <a:off x="2796987" y="5658526"/>
            <a:ext cx="3195022" cy="742277"/>
          </a:xfrm>
          <a:prstGeom prst="borderCallout2">
            <a:avLst>
              <a:gd name="adj1" fmla="val 18750"/>
              <a:gd name="adj2" fmla="val -8333"/>
              <a:gd name="adj3" fmla="val 18750"/>
              <a:gd name="adj4" fmla="val -16667"/>
              <a:gd name="adj5" fmla="val -58515"/>
              <a:gd name="adj6" fmla="val -3478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b="1" dirty="0">
                <a:solidFill>
                  <a:srgbClr val="FFFF00"/>
                </a:solidFill>
                <a:latin typeface="Abadi" panose="020B0604020104020204" pitchFamily="34" charset="0"/>
              </a:rPr>
              <a:t>Spike or Richard Dawkins or…</a:t>
            </a:r>
          </a:p>
        </p:txBody>
      </p:sp>
    </p:spTree>
    <p:extLst>
      <p:ext uri="{BB962C8B-B14F-4D97-AF65-F5344CB8AC3E}">
        <p14:creationId xmlns:p14="http://schemas.microsoft.com/office/powerpoint/2010/main" val="2422303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840E-6EE4-D67F-568E-00A23B81D7D0}"/>
              </a:ext>
            </a:extLst>
          </p:cNvPr>
          <p:cNvSpPr>
            <a:spLocks noGrp="1"/>
          </p:cNvSpPr>
          <p:nvPr>
            <p:ph type="title"/>
          </p:nvPr>
        </p:nvSpPr>
        <p:spPr/>
        <p:txBody>
          <a:bodyPr/>
          <a:lstStyle/>
          <a:p>
            <a:r>
              <a:rPr lang="en-US" b="1" dirty="0">
                <a:solidFill>
                  <a:schemeClr val="tx1"/>
                </a:solidFill>
                <a:latin typeface="Arial Black" panose="020B0A04020102020204" pitchFamily="34" charset="0"/>
              </a:rPr>
              <a:t>Our 3</a:t>
            </a:r>
            <a:r>
              <a:rPr lang="en-US" b="1" baseline="30000" dirty="0">
                <a:solidFill>
                  <a:schemeClr val="tx1"/>
                </a:solidFill>
                <a:latin typeface="Arial Black" panose="020B0A04020102020204" pitchFamily="34" charset="0"/>
              </a:rPr>
              <a:t>rd</a:t>
            </a:r>
            <a:r>
              <a:rPr lang="en-US" b="1" dirty="0">
                <a:solidFill>
                  <a:schemeClr val="tx1"/>
                </a:solidFill>
                <a:latin typeface="Arial Black" panose="020B0A04020102020204" pitchFamily="34" charset="0"/>
              </a:rPr>
              <a:t> Was Stoppard’s 31</a:t>
            </a:r>
            <a:r>
              <a:rPr lang="en-US" b="1" baseline="30000" dirty="0">
                <a:solidFill>
                  <a:schemeClr val="tx1"/>
                </a:solidFill>
                <a:latin typeface="Arial Black" panose="020B0A04020102020204" pitchFamily="34" charset="0"/>
              </a:rPr>
              <a:t>st</a:t>
            </a:r>
            <a:r>
              <a:rPr lang="en-US" b="1" dirty="0">
                <a:solidFill>
                  <a:schemeClr val="tx1"/>
                </a:solidFill>
                <a:latin typeface="Arial Black" panose="020B0A04020102020204" pitchFamily="34" charset="0"/>
              </a:rPr>
              <a:t> Play</a:t>
            </a:r>
          </a:p>
        </p:txBody>
      </p:sp>
      <p:pic>
        <p:nvPicPr>
          <p:cNvPr id="5" name="Content Placeholder 4">
            <a:extLst>
              <a:ext uri="{FF2B5EF4-FFF2-40B4-BE49-F238E27FC236}">
                <a16:creationId xmlns:a16="http://schemas.microsoft.com/office/drawing/2014/main" id="{A8B53D9D-E39A-7C1A-8D5A-67ECCC749BF3}"/>
              </a:ext>
            </a:extLst>
          </p:cNvPr>
          <p:cNvPicPr>
            <a:picLocks noGrp="1" noChangeAspect="1"/>
          </p:cNvPicPr>
          <p:nvPr>
            <p:ph idx="1"/>
          </p:nvPr>
        </p:nvPicPr>
        <p:blipFill>
          <a:blip r:embed="rId2"/>
          <a:stretch>
            <a:fillRect/>
          </a:stretch>
        </p:blipFill>
        <p:spPr>
          <a:xfrm>
            <a:off x="4037053" y="1362075"/>
            <a:ext cx="4105194" cy="4956175"/>
          </a:xfrm>
          <a:prstGeom prst="rect">
            <a:avLst/>
          </a:prstGeom>
        </p:spPr>
      </p:pic>
      <p:sp>
        <p:nvSpPr>
          <p:cNvPr id="6" name="Callout: Bent Line 5">
            <a:extLst>
              <a:ext uri="{FF2B5EF4-FFF2-40B4-BE49-F238E27FC236}">
                <a16:creationId xmlns:a16="http://schemas.microsoft.com/office/drawing/2014/main" id="{EAF1D337-5963-7816-3CA5-3B54344DB51E}"/>
              </a:ext>
            </a:extLst>
          </p:cNvPr>
          <p:cNvSpPr/>
          <p:nvPr/>
        </p:nvSpPr>
        <p:spPr>
          <a:xfrm>
            <a:off x="8649148" y="2377439"/>
            <a:ext cx="2452744" cy="1425389"/>
          </a:xfrm>
          <a:prstGeom prst="borderCallout2">
            <a:avLst>
              <a:gd name="adj1" fmla="val 18750"/>
              <a:gd name="adj2" fmla="val -877"/>
              <a:gd name="adj3" fmla="val 18750"/>
              <a:gd name="adj4" fmla="val -16667"/>
              <a:gd name="adj5" fmla="val 112500"/>
              <a:gd name="adj6" fmla="val -46667"/>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And one that received a hostile critical response</a:t>
            </a:r>
          </a:p>
        </p:txBody>
      </p:sp>
      <p:sp>
        <p:nvSpPr>
          <p:cNvPr id="8" name="Callout: Line with Accent Bar 7">
            <a:extLst>
              <a:ext uri="{FF2B5EF4-FFF2-40B4-BE49-F238E27FC236}">
                <a16:creationId xmlns:a16="http://schemas.microsoft.com/office/drawing/2014/main" id="{87952463-52BD-CD64-8A69-FFC68F2660CE}"/>
              </a:ext>
            </a:extLst>
          </p:cNvPr>
          <p:cNvSpPr/>
          <p:nvPr/>
        </p:nvSpPr>
        <p:spPr>
          <a:xfrm>
            <a:off x="1742739" y="3528508"/>
            <a:ext cx="1871830" cy="1215614"/>
          </a:xfrm>
          <a:prstGeom prst="accentCallout1">
            <a:avLst>
              <a:gd name="adj1" fmla="val 18750"/>
              <a:gd name="adj2" fmla="val -8333"/>
              <a:gd name="adj3" fmla="val -96350"/>
              <a:gd name="adj4" fmla="val 15146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It was his first stage play in nine years</a:t>
            </a:r>
          </a:p>
        </p:txBody>
      </p:sp>
    </p:spTree>
    <p:extLst>
      <p:ext uri="{BB962C8B-B14F-4D97-AF65-F5344CB8AC3E}">
        <p14:creationId xmlns:p14="http://schemas.microsoft.com/office/powerpoint/2010/main" val="1191021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55DC-F5FD-24D7-FB02-0FF244940017}"/>
              </a:ext>
            </a:extLst>
          </p:cNvPr>
          <p:cNvSpPr>
            <a:spLocks noGrp="1"/>
          </p:cNvSpPr>
          <p:nvPr>
            <p:ph type="title"/>
          </p:nvPr>
        </p:nvSpPr>
        <p:spPr/>
        <p:txBody>
          <a:bodyPr>
            <a:normAutofit fontScale="90000"/>
          </a:bodyPr>
          <a:lstStyle/>
          <a:p>
            <a:r>
              <a:rPr lang="en-US" dirty="0">
                <a:latin typeface="Arial Narrow" panose="020B0606020202030204" pitchFamily="34" charset="0"/>
              </a:rPr>
              <a:t>‘everything cannot be reduced to physical causes, but science pretends that it can’</a:t>
            </a:r>
            <a:br>
              <a:rPr lang="en-US" dirty="0">
                <a:latin typeface="Arial Narrow" panose="020B0606020202030204" pitchFamily="34" charset="0"/>
              </a:rPr>
            </a:br>
            <a:r>
              <a:rPr lang="en-US" dirty="0">
                <a:latin typeface="Arial Narrow" panose="020B0606020202030204" pitchFamily="34" charset="0"/>
              </a:rPr>
              <a:t>Pretends? Or Claims?</a:t>
            </a:r>
            <a:endParaRPr lang="en-US" dirty="0"/>
          </a:p>
        </p:txBody>
      </p:sp>
      <p:pic>
        <p:nvPicPr>
          <p:cNvPr id="6" name="Picture Placeholder 5" descr="A person in a suit and tie&#10;&#10;AI-generated content may be incorrect.">
            <a:extLst>
              <a:ext uri="{FF2B5EF4-FFF2-40B4-BE49-F238E27FC236}">
                <a16:creationId xmlns:a16="http://schemas.microsoft.com/office/drawing/2014/main" id="{86EA87B0-2D0A-219F-D8EF-0E0AF6F2D6C6}"/>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8207" r="18207"/>
          <a:stretch>
            <a:fillRect/>
          </a:stretch>
        </p:blipFill>
        <p:spPr/>
      </p:pic>
      <p:sp>
        <p:nvSpPr>
          <p:cNvPr id="4" name="Content Placeholder 3">
            <a:extLst>
              <a:ext uri="{FF2B5EF4-FFF2-40B4-BE49-F238E27FC236}">
                <a16:creationId xmlns:a16="http://schemas.microsoft.com/office/drawing/2014/main" id="{583DB0E6-5EEB-2424-DAED-96B6E3C7F395}"/>
              </a:ext>
            </a:extLst>
          </p:cNvPr>
          <p:cNvSpPr>
            <a:spLocks noGrp="1"/>
          </p:cNvSpPr>
          <p:nvPr>
            <p:ph sz="quarter" idx="14"/>
          </p:nvPr>
        </p:nvSpPr>
        <p:spPr/>
        <p:txBody>
          <a:bodyPr>
            <a:noAutofit/>
          </a:bodyPr>
          <a:lstStyle/>
          <a:p>
            <a:r>
              <a:rPr lang="en-US" sz="2000" dirty="0">
                <a:latin typeface="Arial Narrow" panose="020B0606020202030204" pitchFamily="34" charset="0"/>
              </a:rPr>
              <a:t>“The second hard problem is that everything cannot be reduced to physical causes, but science pretends that it can. We don’t need a fictional character to express this opinion because we have Sir Francis Crick, the co-discoverer of DNA, who is quoted in the playbill of </a:t>
            </a:r>
            <a:r>
              <a:rPr lang="en-US" sz="2000" b="1" i="1" dirty="0">
                <a:latin typeface="Arial Narrow" panose="020B0606020202030204" pitchFamily="34" charset="0"/>
              </a:rPr>
              <a:t>The Hard Problem </a:t>
            </a:r>
            <a:r>
              <a:rPr lang="en-US" sz="2000" dirty="0">
                <a:latin typeface="Arial Narrow" panose="020B0606020202030204" pitchFamily="34" charset="0"/>
              </a:rPr>
              <a:t>as writing in his book </a:t>
            </a:r>
            <a:r>
              <a:rPr lang="en-US" sz="2000" b="1" i="1" dirty="0">
                <a:latin typeface="Arial Narrow" panose="020B0606020202030204" pitchFamily="34" charset="0"/>
              </a:rPr>
              <a:t>The Astonishing Hypothesis</a:t>
            </a:r>
            <a:r>
              <a:rPr lang="en-US" sz="2000" dirty="0">
                <a:latin typeface="Arial Narrow" panose="020B0606020202030204" pitchFamily="34" charset="0"/>
              </a:rPr>
              <a:t>: </a:t>
            </a:r>
          </a:p>
          <a:p>
            <a:r>
              <a:rPr lang="en-US" sz="2000" i="1" dirty="0">
                <a:latin typeface="Arial Narrow" panose="020B0606020202030204" pitchFamily="34" charset="0"/>
              </a:rPr>
              <a:t>‘You, your joys and your sorrows, your memories and your ambition, your sense of personal identity and free will, are in fact no more than the behaviour of a vast assembly of nerve cells and their associated molecules’” </a:t>
            </a:r>
          </a:p>
          <a:p>
            <a:pPr lvl="1" algn="r"/>
            <a:r>
              <a:rPr lang="en-US" sz="1800" dirty="0">
                <a:latin typeface="Arial Narrow" panose="020B0606020202030204" pitchFamily="34" charset="0"/>
              </a:rPr>
              <a:t>From Colin McGinn</a:t>
            </a:r>
          </a:p>
        </p:txBody>
      </p:sp>
    </p:spTree>
    <p:extLst>
      <p:ext uri="{BB962C8B-B14F-4D97-AF65-F5344CB8AC3E}">
        <p14:creationId xmlns:p14="http://schemas.microsoft.com/office/powerpoint/2010/main" val="107181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016AA3-7E35-8973-E2C0-75FC996FD473}"/>
              </a:ext>
            </a:extLst>
          </p:cNvPr>
          <p:cNvSpPr>
            <a:spLocks noGrp="1"/>
          </p:cNvSpPr>
          <p:nvPr>
            <p:ph type="title"/>
          </p:nvPr>
        </p:nvSpPr>
        <p:spPr/>
        <p:txBody>
          <a:bodyPr>
            <a:normAutofit fontScale="90000"/>
          </a:bodyPr>
          <a:lstStyle/>
          <a:p>
            <a:pPr marL="0" marR="0">
              <a:lnSpc>
                <a:spcPct val="115000"/>
              </a:lnSpc>
              <a:spcAft>
                <a:spcPts val="800"/>
              </a:spcAft>
            </a:pPr>
            <a:r>
              <a:rPr lang="en-US" sz="4000" kern="100" dirty="0">
                <a:effectLst/>
                <a:latin typeface="Aptos" panose="020B0004020202020204" pitchFamily="34" charset="0"/>
                <a:ea typeface="Times New Roman" panose="02020603050405020304" pitchFamily="18" charset="0"/>
                <a:cs typeface="Times New Roman" panose="02020603050405020304" pitchFamily="18" charset="0"/>
              </a:rPr>
              <a:t>Materialism Versus Metaphysics: Apples &amp; Oranges</a:t>
            </a:r>
            <a:br>
              <a:rPr lang="en-US" sz="4000" kern="100" dirty="0">
                <a:effectLst/>
                <a:latin typeface="Aptos" panose="020B0004020202020204" pitchFamily="34" charset="0"/>
                <a:ea typeface="Times New Roman" panose="02020603050405020304" pitchFamily="18" charset="0"/>
                <a:cs typeface="Times New Roman" panose="02020603050405020304" pitchFamily="18" charset="0"/>
              </a:rPr>
            </a:br>
            <a:endParaRPr lang="en-US" dirty="0"/>
          </a:p>
        </p:txBody>
      </p:sp>
      <p:pic>
        <p:nvPicPr>
          <p:cNvPr id="3" name="Content Placeholder 2" descr="Hands holding an apple and an orange">
            <a:extLst>
              <a:ext uri="{FF2B5EF4-FFF2-40B4-BE49-F238E27FC236}">
                <a16:creationId xmlns:a16="http://schemas.microsoft.com/office/drawing/2014/main" id="{D2C11489-C8A3-0FB7-026D-180F8603954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253262" y="2186174"/>
            <a:ext cx="5614184" cy="3722687"/>
          </a:xfrm>
        </p:spPr>
      </p:pic>
      <p:sp>
        <p:nvSpPr>
          <p:cNvPr id="2" name="TextBox 1">
            <a:extLst>
              <a:ext uri="{FF2B5EF4-FFF2-40B4-BE49-F238E27FC236}">
                <a16:creationId xmlns:a16="http://schemas.microsoft.com/office/drawing/2014/main" id="{8FC9C4A5-7CB1-4CD7-08C4-302BC961DFEA}"/>
              </a:ext>
            </a:extLst>
          </p:cNvPr>
          <p:cNvSpPr txBox="1"/>
          <p:nvPr/>
        </p:nvSpPr>
        <p:spPr>
          <a:xfrm>
            <a:off x="1225834" y="2339357"/>
            <a:ext cx="2625404" cy="3416320"/>
          </a:xfrm>
          <a:prstGeom prst="rect">
            <a:avLst/>
          </a:prstGeom>
          <a:noFill/>
        </p:spPr>
        <p:txBody>
          <a:bodyPr wrap="square" rtlCol="0">
            <a:spAutoFit/>
          </a:bodyPr>
          <a:lstStyle/>
          <a:p>
            <a:pPr algn="r"/>
            <a:r>
              <a:rPr lang="en-US" dirty="0">
                <a:latin typeface="Abadi" panose="020B0604020104020204" pitchFamily="34" charset="0"/>
              </a:rPr>
              <a:t>Each side argues for its conception: the materialists deny any possibility of a non-materialist consciousness component; the </a:t>
            </a:r>
            <a:r>
              <a:rPr lang="en-US" dirty="0">
                <a:latin typeface="Abadi" panose="020B0604020104020204" pitchFamily="34" charset="0"/>
                <a:cs typeface="Arial"/>
              </a:rPr>
              <a:t>metaphysics question how anything physical or chemical about the brain could explain the nature of consciousness</a:t>
            </a:r>
            <a:endParaRPr lang="en-US" dirty="0">
              <a:latin typeface="Abadi" panose="020B0604020104020204" pitchFamily="34" charset="0"/>
            </a:endParaRPr>
          </a:p>
        </p:txBody>
      </p:sp>
    </p:spTree>
    <p:extLst>
      <p:ext uri="{BB962C8B-B14F-4D97-AF65-F5344CB8AC3E}">
        <p14:creationId xmlns:p14="http://schemas.microsoft.com/office/powerpoint/2010/main" val="1874688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BDFB04-77F9-79C8-4D31-453E47B07F9D}"/>
              </a:ext>
            </a:extLst>
          </p:cNvPr>
          <p:cNvSpPr>
            <a:spLocks noGrp="1"/>
          </p:cNvSpPr>
          <p:nvPr>
            <p:ph type="title"/>
          </p:nvPr>
        </p:nvSpPr>
        <p:spPr/>
        <p:txBody>
          <a:bodyPr anchor="t" anchorCtr="0"/>
          <a:lstStyle/>
          <a:p>
            <a:r>
              <a:rPr lang="en-US" dirty="0">
                <a:latin typeface="Abadi" panose="020B0604020104020204" pitchFamily="34" charset="0"/>
              </a:rPr>
              <a:t>Between Those Points We Have The ‘Hard Problem’</a:t>
            </a:r>
          </a:p>
        </p:txBody>
      </p:sp>
      <p:sp>
        <p:nvSpPr>
          <p:cNvPr id="6" name="Content Placeholder 5">
            <a:extLst>
              <a:ext uri="{FF2B5EF4-FFF2-40B4-BE49-F238E27FC236}">
                <a16:creationId xmlns:a16="http://schemas.microsoft.com/office/drawing/2014/main" id="{C6C9E5CD-F79D-03C5-A1BE-A3C314284771}"/>
              </a:ext>
            </a:extLst>
          </p:cNvPr>
          <p:cNvSpPr>
            <a:spLocks noGrp="1"/>
          </p:cNvSpPr>
          <p:nvPr>
            <p:ph idx="1"/>
          </p:nvPr>
        </p:nvSpPr>
        <p:spPr>
          <a:xfrm>
            <a:off x="612648" y="1179574"/>
            <a:ext cx="10954512" cy="4956047"/>
          </a:xfrm>
        </p:spPr>
        <p:txBody>
          <a:bodyPr vert="horz" lIns="91440" tIns="45720" rIns="91440" bIns="45720" rtlCol="0" anchor="t">
            <a:noAutofit/>
          </a:bodyPr>
          <a:lstStyle/>
          <a:p>
            <a:r>
              <a:rPr lang="en-US" sz="2400" dirty="0">
                <a:latin typeface="Arial Narrow"/>
                <a:cs typeface="Arial"/>
              </a:rPr>
              <a:t>“How does conscious experience arise out of non-sentient matter? This is the problem that the Australian philosopher David Chalmers famously termed the “ hard problem ” of consciousness. Unlike Daniel Dennett (see </a:t>
            </a:r>
            <a:r>
              <a:rPr lang="en-US" sz="2400" u="sng" dirty="0">
                <a:latin typeface="Arial Narrow"/>
                <a:cs typeface="Arial"/>
                <a:hlinkClick r:id="rId2"/>
              </a:rPr>
              <a:t>Daniel Dennett and the hard problem of consciousness</a:t>
            </a:r>
            <a:r>
              <a:rPr lang="en-US" sz="2400" dirty="0">
                <a:latin typeface="Arial Narrow"/>
                <a:cs typeface="Arial"/>
              </a:rPr>
              <a:t>), Chalmers does </a:t>
            </a:r>
            <a:r>
              <a:rPr lang="en-US" sz="2400" u="sng" dirty="0">
                <a:latin typeface="Arial Narrow"/>
                <a:cs typeface="Arial"/>
              </a:rPr>
              <a:t>not</a:t>
            </a:r>
            <a:r>
              <a:rPr lang="en-US" sz="2400" dirty="0">
                <a:latin typeface="Arial Narrow"/>
                <a:cs typeface="Arial"/>
              </a:rPr>
              <a:t> dismiss consciousness as an illusion. Rather, he sees it as the largest outstanding obstacle in our quest for a scientific understanding of the universe. He coined the phrase “the hard problem” around 1994 and it caught on”</a:t>
            </a:r>
          </a:p>
          <a:p>
            <a:pPr lvl="1" algn="r"/>
            <a:r>
              <a:rPr lang="en-US" sz="2200" u="sng" dirty="0">
                <a:latin typeface="Arial Narrow"/>
                <a:cs typeface="Arial"/>
                <a:hlinkClick r:id="rId3"/>
              </a:rPr>
              <a:t>Colin Mathers</a:t>
            </a:r>
            <a:endParaRPr lang="en-US" sz="2200" u="sng" dirty="0">
              <a:latin typeface="Arial Narrow"/>
              <a:cs typeface="Arial"/>
            </a:endParaRPr>
          </a:p>
          <a:p>
            <a:r>
              <a:rPr lang="en-US" sz="2400" dirty="0">
                <a:latin typeface="Arial Narrow"/>
                <a:cs typeface="Arial"/>
              </a:rPr>
              <a:t>“Thomas Huxley says the problem of how the brain should produce consciousness is as mysterious as how the jinn appeared when Aladdin rubbed his lamp. That's a beautiful statement of the problem … (The hard problem) is </a:t>
            </a:r>
            <a:r>
              <a:rPr lang="en-US" sz="2400" dirty="0"/>
              <a:t>“the largest outstanding obstacle in our quest for a scientific understanding of the universe”, why a subjective inner life exists</a:t>
            </a:r>
          </a:p>
          <a:p>
            <a:pPr lvl="1" algn="r"/>
            <a:r>
              <a:rPr lang="en-US" sz="2400" dirty="0">
                <a:latin typeface="Arial Narrow"/>
                <a:cs typeface="Arial"/>
              </a:rPr>
              <a:t>David Chalmers</a:t>
            </a:r>
          </a:p>
          <a:p>
            <a:endParaRPr lang="en-US" sz="2400" dirty="0">
              <a:latin typeface="Arial Narrow"/>
              <a:cs typeface="Arial"/>
            </a:endParaRPr>
          </a:p>
          <a:p>
            <a:endParaRPr lang="en-US" sz="2400" dirty="0">
              <a:latin typeface="Arial Narrow"/>
              <a:cs typeface="Arial"/>
            </a:endParaRPr>
          </a:p>
        </p:txBody>
      </p:sp>
    </p:spTree>
    <p:extLst>
      <p:ext uri="{BB962C8B-B14F-4D97-AF65-F5344CB8AC3E}">
        <p14:creationId xmlns:p14="http://schemas.microsoft.com/office/powerpoint/2010/main" val="1180059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DEB0D-FD6F-7E08-D03E-3D9EDCD8D8A0}"/>
              </a:ext>
            </a:extLst>
          </p:cNvPr>
          <p:cNvSpPr>
            <a:spLocks noGrp="1"/>
          </p:cNvSpPr>
          <p:nvPr>
            <p:ph type="title"/>
          </p:nvPr>
        </p:nvSpPr>
        <p:spPr>
          <a:xfrm>
            <a:off x="612648" y="320040"/>
            <a:ext cx="4389120" cy="1444752"/>
          </a:xfrm>
        </p:spPr>
        <p:txBody>
          <a:bodyPr anchor="t" anchorCtr="0">
            <a:normAutofit fontScale="90000"/>
          </a:bodyPr>
          <a:lstStyle/>
          <a:p>
            <a:pPr algn="ctr"/>
            <a:r>
              <a:rPr lang="en-US" dirty="0">
                <a:latin typeface="Arial Nova" panose="020B0504020202020204" pitchFamily="34" charset="0"/>
              </a:rPr>
              <a:t>Chalmers</a:t>
            </a:r>
            <a:br>
              <a:rPr lang="en-US" dirty="0">
                <a:latin typeface="Arial Nova" panose="020B0504020202020204" pitchFamily="34" charset="0"/>
              </a:rPr>
            </a:br>
            <a:r>
              <a:rPr lang="en-US" dirty="0">
                <a:latin typeface="Arial Nova" panose="020B0504020202020204" pitchFamily="34" charset="0"/>
              </a:rPr>
              <a:t>In</a:t>
            </a:r>
            <a:br>
              <a:rPr lang="en-US" dirty="0">
                <a:latin typeface="Arial Nova" panose="020B0504020202020204" pitchFamily="34" charset="0"/>
              </a:rPr>
            </a:br>
            <a:r>
              <a:rPr lang="en-US" dirty="0">
                <a:latin typeface="Arial Nova" panose="020B0504020202020204" pitchFamily="34" charset="0"/>
              </a:rPr>
              <a:t>The</a:t>
            </a:r>
            <a:br>
              <a:rPr lang="en-US" dirty="0">
                <a:latin typeface="Arial Nova" panose="020B0504020202020204" pitchFamily="34" charset="0"/>
              </a:rPr>
            </a:br>
            <a:r>
              <a:rPr lang="en-US" dirty="0">
                <a:latin typeface="Arial Nova" panose="020B0504020202020204" pitchFamily="34" charset="0"/>
              </a:rPr>
              <a:t>Middle</a:t>
            </a:r>
          </a:p>
        </p:txBody>
      </p:sp>
      <p:sp>
        <p:nvSpPr>
          <p:cNvPr id="3" name="Content Placeholder 2">
            <a:extLst>
              <a:ext uri="{FF2B5EF4-FFF2-40B4-BE49-F238E27FC236}">
                <a16:creationId xmlns:a16="http://schemas.microsoft.com/office/drawing/2014/main" id="{C20BA9CE-8179-F67D-21AB-60156D671D49}"/>
              </a:ext>
            </a:extLst>
          </p:cNvPr>
          <p:cNvSpPr>
            <a:spLocks noGrp="1"/>
          </p:cNvSpPr>
          <p:nvPr>
            <p:ph sz="quarter" idx="14"/>
          </p:nvPr>
        </p:nvSpPr>
        <p:spPr>
          <a:xfrm>
            <a:off x="612648" y="2084832"/>
            <a:ext cx="4389120" cy="4169664"/>
          </a:xfrm>
        </p:spPr>
        <p:txBody>
          <a:bodyPr>
            <a:noAutofit/>
          </a:bodyPr>
          <a:lstStyle/>
          <a:p>
            <a:pPr marL="0" indent="0" rtl="0">
              <a:lnSpc>
                <a:spcPct val="110000"/>
              </a:lnSpc>
              <a:buNone/>
            </a:pPr>
            <a:r>
              <a:rPr lang="en-US" sz="1600" i="0" dirty="0">
                <a:effectLst/>
                <a:latin typeface="Arial Nova" panose="020B0504020202020204" pitchFamily="34" charset="0"/>
              </a:rPr>
              <a:t>“It is undeniable that some organisms are subjects of experience. But the question of how it is that these systems are subjects of experience is perplexing. Why is it that when our cognitive systems engage in visual and auditory information-processing, we have visual or auditory experience: the quality of deep blue, the sensation of middle C? How can we explain why there is something it is like to entertain a mental image, or to experience an emotion? It is widely agreed that experience arises from a physical basis, but </a:t>
            </a:r>
            <a:r>
              <a:rPr lang="en-US" sz="1600" i="0" u="sng" dirty="0">
                <a:effectLst/>
                <a:latin typeface="Arial Nova" panose="020B0504020202020204" pitchFamily="34" charset="0"/>
              </a:rPr>
              <a:t>we have no good explanation of why and how it so arises. Why should physical processing give rise to a rich inner life at all? </a:t>
            </a:r>
            <a:r>
              <a:rPr lang="en-US" sz="1600" i="0" dirty="0">
                <a:effectLst/>
                <a:latin typeface="Arial Nova" panose="020B0504020202020204" pitchFamily="34" charset="0"/>
              </a:rPr>
              <a:t>It seems objectively unreasonable that it should, and yet it does.” </a:t>
            </a:r>
          </a:p>
          <a:p>
            <a:pPr marL="0" indent="0">
              <a:lnSpc>
                <a:spcPct val="110000"/>
              </a:lnSpc>
            </a:pPr>
            <a:endParaRPr lang="en-US" sz="1600" dirty="0">
              <a:latin typeface="Arial Nova" panose="020B0504020202020204" pitchFamily="34" charset="0"/>
            </a:endParaRPr>
          </a:p>
        </p:txBody>
      </p:sp>
      <p:pic>
        <p:nvPicPr>
          <p:cNvPr id="5" name="Picture 4" descr="Red round object underwater">
            <a:extLst>
              <a:ext uri="{FF2B5EF4-FFF2-40B4-BE49-F238E27FC236}">
                <a16:creationId xmlns:a16="http://schemas.microsoft.com/office/drawing/2014/main" id="{38362E3A-237E-0D35-2EE4-DFF09B999DF9}"/>
              </a:ext>
            </a:extLst>
          </p:cNvPr>
          <p:cNvPicPr>
            <a:picLocks noChangeAspect="1"/>
          </p:cNvPicPr>
          <p:nvPr/>
        </p:nvPicPr>
        <p:blipFill>
          <a:blip r:embed="rId2">
            <a:extLst>
              <a:ext uri="{28A0092B-C50C-407E-A947-70E740481C1C}">
                <a14:useLocalDpi xmlns:a14="http://schemas.microsoft.com/office/drawing/2010/main" val="0"/>
              </a:ext>
            </a:extLst>
          </a:blip>
          <a:srcRect l="22041" r="9511"/>
          <a:stretch>
            <a:fillRect/>
          </a:stretch>
        </p:blipFill>
        <p:spPr>
          <a:xfrm>
            <a:off x="5660263" y="10"/>
            <a:ext cx="6408375" cy="6857990"/>
          </a:xfrm>
          <a:prstGeom prst="rect">
            <a:avLst/>
          </a:prstGeom>
          <a:noFill/>
        </p:spPr>
      </p:pic>
    </p:spTree>
    <p:extLst>
      <p:ext uri="{BB962C8B-B14F-4D97-AF65-F5344CB8AC3E}">
        <p14:creationId xmlns:p14="http://schemas.microsoft.com/office/powerpoint/2010/main" val="1338128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129A-15C8-63C4-E723-1590AE6E7C09}"/>
              </a:ext>
            </a:extLst>
          </p:cNvPr>
          <p:cNvSpPr>
            <a:spLocks noGrp="1"/>
          </p:cNvSpPr>
          <p:nvPr>
            <p:ph type="title"/>
          </p:nvPr>
        </p:nvSpPr>
        <p:spPr>
          <a:xfrm>
            <a:off x="612648" y="502920"/>
            <a:ext cx="4389120" cy="1444752"/>
          </a:xfrm>
        </p:spPr>
        <p:txBody>
          <a:bodyPr anchor="ctr" anchorCtr="0">
            <a:normAutofit/>
          </a:bodyPr>
          <a:lstStyle/>
          <a:p>
            <a:r>
              <a:rPr lang="en-US" dirty="0"/>
              <a:t>The Hard Problem: Two Views?</a:t>
            </a:r>
          </a:p>
        </p:txBody>
      </p:sp>
      <p:sp>
        <p:nvSpPr>
          <p:cNvPr id="3" name="Content Placeholder 2">
            <a:extLst>
              <a:ext uri="{FF2B5EF4-FFF2-40B4-BE49-F238E27FC236}">
                <a16:creationId xmlns:a16="http://schemas.microsoft.com/office/drawing/2014/main" id="{6C93A0B0-AA97-8F5B-EDE8-CDB571475477}"/>
              </a:ext>
            </a:extLst>
          </p:cNvPr>
          <p:cNvSpPr>
            <a:spLocks noGrp="1"/>
          </p:cNvSpPr>
          <p:nvPr>
            <p:ph sz="quarter" idx="14"/>
          </p:nvPr>
        </p:nvSpPr>
        <p:spPr>
          <a:xfrm>
            <a:off x="565023" y="1637157"/>
            <a:ext cx="4759452" cy="4169664"/>
          </a:xfrm>
        </p:spPr>
        <p:txBody>
          <a:bodyPr>
            <a:noAutofit/>
          </a:bodyPr>
          <a:lstStyle/>
          <a:p>
            <a:pPr>
              <a:lnSpc>
                <a:spcPct val="110000"/>
              </a:lnSpc>
            </a:pPr>
            <a:r>
              <a:rPr lang="en-US" dirty="0">
                <a:latin typeface="Arial" panose="020B0604020202020204" pitchFamily="34" charset="0"/>
                <a:cs typeface="Arial" panose="020B0604020202020204" pitchFamily="34" charset="0"/>
              </a:rPr>
              <a:t>David Chalmers here in conversation with Tom Stoppard and Elisabeth Camp, Associate Professor of Philosophy at Rutgers University</a:t>
            </a:r>
          </a:p>
          <a:p>
            <a:pPr>
              <a:lnSpc>
                <a:spcPct val="110000"/>
              </a:lnSpc>
            </a:pPr>
            <a:r>
              <a:rPr lang="en-US" dirty="0">
                <a:latin typeface="Arial" panose="020B0604020202020204" pitchFamily="34" charset="0"/>
                <a:cs typeface="Arial" panose="020B0604020202020204" pitchFamily="34" charset="0"/>
                <a:hlinkClick r:id="rId2"/>
              </a:rPr>
              <a:t>https://youtu.be/4BPY2c_CiwA?si=sPJYKiRS7lqf7YfP&amp;t=1831</a:t>
            </a:r>
            <a:r>
              <a:rPr lang="en-US" dirty="0">
                <a:latin typeface="Arial" panose="020B0604020202020204" pitchFamily="34" charset="0"/>
                <a:cs typeface="Arial" panose="020B0604020202020204" pitchFamily="34" charset="0"/>
              </a:rPr>
              <a:t>  To 33:11</a:t>
            </a:r>
          </a:p>
          <a:p>
            <a:pPr>
              <a:lnSpc>
                <a:spcPct val="110000"/>
              </a:lnSpc>
            </a:pPr>
            <a:r>
              <a:rPr lang="en-US" dirty="0">
                <a:latin typeface="Arial" panose="020B0604020202020204" pitchFamily="34" charset="0"/>
                <a:cs typeface="Arial" panose="020B0604020202020204" pitchFamily="34" charset="0"/>
              </a:rPr>
              <a:t>And then from 36:30 to 38:44</a:t>
            </a:r>
          </a:p>
          <a:p>
            <a:pPr>
              <a:lnSpc>
                <a:spcPct val="110000"/>
              </a:lnSpc>
            </a:pPr>
            <a:r>
              <a:rPr lang="en-US" dirty="0">
                <a:latin typeface="Arial" panose="020B0604020202020204" pitchFamily="34" charset="0"/>
                <a:cs typeface="Arial" panose="020B0604020202020204" pitchFamily="34" charset="0"/>
                <a:hlinkClick r:id="rId3"/>
              </a:rPr>
              <a:t>https://youtu.be/4BPY2c_CiwA?si=pT_eWPYHSdrDwqB_&amp;t=2187</a:t>
            </a:r>
            <a:r>
              <a:rPr lang="en-US" dirty="0">
                <a:latin typeface="Arial" panose="020B0604020202020204" pitchFamily="34" charset="0"/>
                <a:cs typeface="Arial" panose="020B0604020202020204" pitchFamily="34" charset="0"/>
              </a:rPr>
              <a:t>   </a:t>
            </a:r>
          </a:p>
          <a:p>
            <a:pPr>
              <a:lnSpc>
                <a:spcPct val="110000"/>
              </a:lnSpc>
            </a:pPr>
            <a:r>
              <a:rPr lang="en-US" dirty="0">
                <a:latin typeface="Arial" panose="020B0604020202020204" pitchFamily="34" charset="0"/>
                <a:cs typeface="Arial" panose="020B0604020202020204" pitchFamily="34" charset="0"/>
              </a:rPr>
              <a:t>Chalmers thinks there </a:t>
            </a:r>
            <a:r>
              <a:rPr lang="en-US" b="1" u="sng" dirty="0">
                <a:latin typeface="Arial" panose="020B0604020202020204" pitchFamily="34" charset="0"/>
                <a:cs typeface="Arial" panose="020B0604020202020204" pitchFamily="34" charset="0"/>
              </a:rPr>
              <a:t>is</a:t>
            </a:r>
            <a:r>
              <a:rPr lang="en-US" dirty="0">
                <a:latin typeface="Arial" panose="020B0604020202020204" pitchFamily="34" charset="0"/>
                <a:cs typeface="Arial" panose="020B0604020202020204" pitchFamily="34" charset="0"/>
              </a:rPr>
              <a:t> quantification of value but that’s too far for us to go today. What do you think?</a:t>
            </a:r>
          </a:p>
          <a:p>
            <a:pPr>
              <a:lnSpc>
                <a:spcPct val="110000"/>
              </a:lnSpc>
            </a:pPr>
            <a:endParaRPr lang="en-US" dirty="0">
              <a:latin typeface="Arial" panose="020B0604020202020204" pitchFamily="34" charset="0"/>
              <a:cs typeface="Arial" panose="020B0604020202020204" pitchFamily="34" charset="0"/>
            </a:endParaRPr>
          </a:p>
          <a:p>
            <a:pPr>
              <a:lnSpc>
                <a:spcPct val="110000"/>
              </a:lnSpc>
            </a:pPr>
            <a:endParaRPr lang="en-US" dirty="0">
              <a:latin typeface="Arial" panose="020B0604020202020204" pitchFamily="34" charset="0"/>
              <a:cs typeface="Arial" panose="020B0604020202020204" pitchFamily="34" charset="0"/>
            </a:endParaRPr>
          </a:p>
        </p:txBody>
      </p:sp>
      <p:pic>
        <p:nvPicPr>
          <p:cNvPr id="1026" name="Picture 2" descr="PPT - Consciousness: The Hard Problem &amp;amp; Concepts of Consciousness  PowerPoint Presentation - ID:577327">
            <a:extLst>
              <a:ext uri="{FF2B5EF4-FFF2-40B4-BE49-F238E27FC236}">
                <a16:creationId xmlns:a16="http://schemas.microsoft.com/office/drawing/2014/main" id="{6A253037-6D13-0406-A825-D195633A2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1823" y="1247773"/>
            <a:ext cx="6223001" cy="466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283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5AC084-6AFF-5552-FC28-F987A498E3C5}"/>
              </a:ext>
            </a:extLst>
          </p:cNvPr>
          <p:cNvSpPr>
            <a:spLocks noGrp="1"/>
          </p:cNvSpPr>
          <p:nvPr>
            <p:ph type="title"/>
          </p:nvPr>
        </p:nvSpPr>
        <p:spPr/>
        <p:txBody>
          <a:bodyPr anchor="t" anchorCtr="1">
            <a:normAutofit/>
          </a:bodyPr>
          <a:lstStyle/>
          <a:p>
            <a:pPr algn="ctr"/>
            <a:r>
              <a:rPr lang="en-US" b="1" u="sng" dirty="0"/>
              <a:t>Hilary’s POV: Who’s the you outside your brain?</a:t>
            </a:r>
            <a:endParaRPr lang="en-US" dirty="0"/>
          </a:p>
        </p:txBody>
      </p:sp>
      <p:sp>
        <p:nvSpPr>
          <p:cNvPr id="9" name="Text Placeholder 8">
            <a:extLst>
              <a:ext uri="{FF2B5EF4-FFF2-40B4-BE49-F238E27FC236}">
                <a16:creationId xmlns:a16="http://schemas.microsoft.com/office/drawing/2014/main" id="{14BC6DFB-66F4-0DB4-840C-BD695661461B}"/>
              </a:ext>
            </a:extLst>
          </p:cNvPr>
          <p:cNvSpPr>
            <a:spLocks noGrp="1"/>
          </p:cNvSpPr>
          <p:nvPr>
            <p:ph type="body" sz="quarter" idx="14"/>
          </p:nvPr>
        </p:nvSpPr>
        <p:spPr/>
        <p:txBody>
          <a:bodyPr>
            <a:normAutofit/>
          </a:bodyPr>
          <a:lstStyle/>
          <a:p>
            <a:endParaRPr lang="en-US" dirty="0"/>
          </a:p>
          <a:p>
            <a:endParaRPr lang="en-US" dirty="0"/>
          </a:p>
        </p:txBody>
      </p:sp>
      <p:sp>
        <p:nvSpPr>
          <p:cNvPr id="10" name="Content Placeholder 5">
            <a:extLst>
              <a:ext uri="{FF2B5EF4-FFF2-40B4-BE49-F238E27FC236}">
                <a16:creationId xmlns:a16="http://schemas.microsoft.com/office/drawing/2014/main" id="{6A0FEAEF-A2C0-EC78-D0CD-7C5942BB4478}"/>
              </a:ext>
            </a:extLst>
          </p:cNvPr>
          <p:cNvSpPr>
            <a:spLocks noGrp="1"/>
          </p:cNvSpPr>
          <p:nvPr>
            <p:ph type="body" sz="quarter" idx="13"/>
          </p:nvPr>
        </p:nvSpPr>
        <p:spPr>
          <a:xfrm>
            <a:off x="612775" y="2133600"/>
            <a:ext cx="7530764" cy="4184650"/>
          </a:xfrm>
        </p:spPr>
        <p:txBody>
          <a:bodyPr>
            <a:noAutofit/>
          </a:bodyPr>
          <a:lstStyle/>
          <a:p>
            <a:r>
              <a:rPr lang="en-US" b="1" dirty="0"/>
              <a:t>Hilary</a:t>
            </a:r>
            <a:r>
              <a:rPr lang="en-US" dirty="0"/>
              <a:t>: What is to be done with the sublime if you’re proud to be a materialist? To save the appearance of value, no theory is too unlikely, no idea too far-out to float so long as it sounds like science … elementary particles with teeny-weeny consciousness; or a cosmos with attitude; or the life of the mind as the software of a biological computer. These are desperate measures, Spike!</a:t>
            </a:r>
          </a:p>
          <a:p>
            <a:r>
              <a:rPr lang="en-US" b="1" dirty="0"/>
              <a:t>Spike</a:t>
            </a:r>
            <a:r>
              <a:rPr lang="en-US" dirty="0"/>
              <a:t>: But it's pathetic to rely on the supreme being to underwrite what you call your values. Why are you afraid of making your own?</a:t>
            </a:r>
          </a:p>
          <a:p>
            <a:r>
              <a:rPr lang="en-US" b="1" dirty="0"/>
              <a:t>Hilary</a:t>
            </a:r>
            <a:r>
              <a:rPr lang="en-US" dirty="0"/>
              <a:t>: You don't claim to make your own. What's the difference between a supreme being and being programmed by your biology?</a:t>
            </a:r>
          </a:p>
          <a:p>
            <a:r>
              <a:rPr lang="en-US" b="1" dirty="0"/>
              <a:t>Spike</a:t>
            </a:r>
            <a:r>
              <a:rPr lang="en-US" dirty="0"/>
              <a:t>: Freedom. I can override the programming.</a:t>
            </a:r>
          </a:p>
          <a:p>
            <a:r>
              <a:rPr lang="en-US" b="1" dirty="0"/>
              <a:t>Hilary</a:t>
            </a:r>
            <a:r>
              <a:rPr lang="en-US" dirty="0"/>
              <a:t>: Who can? Who's the you outside your brain? Where? </a:t>
            </a:r>
          </a:p>
        </p:txBody>
      </p:sp>
    </p:spTree>
    <p:extLst>
      <p:ext uri="{BB962C8B-B14F-4D97-AF65-F5344CB8AC3E}">
        <p14:creationId xmlns:p14="http://schemas.microsoft.com/office/powerpoint/2010/main" val="2500032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AC54C57-39C7-2ADC-8966-0FF5AE5430C7}"/>
              </a:ext>
            </a:extLst>
          </p:cNvPr>
          <p:cNvSpPr>
            <a:spLocks noGrp="1"/>
          </p:cNvSpPr>
          <p:nvPr>
            <p:ph type="title"/>
          </p:nvPr>
        </p:nvSpPr>
        <p:spPr>
          <a:xfrm>
            <a:off x="6368033" y="427101"/>
            <a:ext cx="5138927" cy="649224"/>
          </a:xfrm>
        </p:spPr>
        <p:txBody>
          <a:bodyPr anchor="t" anchorCtr="0">
            <a:normAutofit fontScale="90000"/>
          </a:bodyPr>
          <a:lstStyle/>
          <a:p>
            <a:pPr algn="r"/>
            <a:r>
              <a:rPr lang="en-US"/>
              <a:t>Who Won?</a:t>
            </a:r>
          </a:p>
        </p:txBody>
      </p:sp>
      <p:pic>
        <p:nvPicPr>
          <p:cNvPr id="6" name="Picture Placeholder 5">
            <a:extLst>
              <a:ext uri="{FF2B5EF4-FFF2-40B4-BE49-F238E27FC236}">
                <a16:creationId xmlns:a16="http://schemas.microsoft.com/office/drawing/2014/main" id="{4C3EFE4F-7D66-DE18-AA22-F590E6A2E56F}"/>
              </a:ext>
            </a:extLst>
          </p:cNvPr>
          <p:cNvPicPr>
            <a:picLocks noGrp="1" noChangeAspect="1"/>
          </p:cNvPicPr>
          <p:nvPr>
            <p:ph type="pic" sz="quarter" idx="17"/>
          </p:nvPr>
        </p:nvPicPr>
        <p:blipFill>
          <a:blip r:embed="rId2"/>
          <a:srcRect t="2766" r="2" b="2"/>
          <a:stretch>
            <a:fillRect/>
          </a:stretch>
        </p:blipFill>
        <p:spPr>
          <a:xfrm>
            <a:off x="119307" y="10"/>
            <a:ext cx="5413248" cy="6857990"/>
          </a:xfrm>
          <a:noFill/>
        </p:spPr>
      </p:pic>
      <p:sp>
        <p:nvSpPr>
          <p:cNvPr id="3" name="Content Placeholder 2">
            <a:extLst>
              <a:ext uri="{FF2B5EF4-FFF2-40B4-BE49-F238E27FC236}">
                <a16:creationId xmlns:a16="http://schemas.microsoft.com/office/drawing/2014/main" id="{7EF0F1EE-85D2-BA69-5435-B5BB2C38156B}"/>
              </a:ext>
            </a:extLst>
          </p:cNvPr>
          <p:cNvSpPr>
            <a:spLocks noGrp="1"/>
          </p:cNvSpPr>
          <p:nvPr>
            <p:ph sz="quarter" idx="13"/>
          </p:nvPr>
        </p:nvSpPr>
        <p:spPr>
          <a:xfrm>
            <a:off x="6320409" y="3858768"/>
            <a:ext cx="5138928" cy="2999232"/>
          </a:xfrm>
        </p:spPr>
        <p:txBody>
          <a:bodyPr anchor="b">
            <a:noAutofit/>
          </a:bodyPr>
          <a:lstStyle/>
          <a:p>
            <a:pPr marL="0" indent="0">
              <a:buNone/>
            </a:pPr>
            <a:r>
              <a:rPr lang="en-US" sz="1800" dirty="0">
                <a:latin typeface="Times New Roman" panose="02020603050405020304" pitchFamily="18" charset="0"/>
                <a:cs typeface="Times New Roman" panose="02020603050405020304" pitchFamily="18" charset="0"/>
              </a:rPr>
              <a:t>The friendly 25-year bet about consciousness between David Chalmers and a neuroscientist, Christof Koch: Can scientists find a clear neural correlate of consciousness?</a:t>
            </a:r>
          </a:p>
          <a:p>
            <a:pPr marL="0" indent="0">
              <a:buNone/>
            </a:pPr>
            <a:r>
              <a:rPr lang="en-US" sz="1800" dirty="0">
                <a:latin typeface="Times New Roman" panose="02020603050405020304" pitchFamily="18" charset="0"/>
                <a:cs typeface="Times New Roman" panose="02020603050405020304" pitchFamily="18" charset="0"/>
              </a:rPr>
              <a:t>“Dr. Koch wagered his friend that scientists would find a neural correlate of consciousness within 25 years. Dr. Chalmers took the bet. The prize would be a few bottles of fine wine.”</a:t>
            </a:r>
          </a:p>
          <a:p>
            <a:pPr marL="0" indent="0">
              <a:buNone/>
            </a:pPr>
            <a:r>
              <a:rPr lang="en-US" sz="1800" dirty="0">
                <a:latin typeface="Times New Roman" panose="02020603050405020304" pitchFamily="18" charset="0"/>
                <a:cs typeface="Times New Roman" panose="02020603050405020304" pitchFamily="18" charset="0"/>
              </a:rPr>
              <a:t>“But the 25-year bet, at least, has been resolved: </a:t>
            </a:r>
            <a:r>
              <a:rPr lang="en-US" sz="1800" b="1" dirty="0">
                <a:latin typeface="Times New Roman" panose="02020603050405020304" pitchFamily="18" charset="0"/>
                <a:cs typeface="Times New Roman" panose="02020603050405020304" pitchFamily="18" charset="0"/>
              </a:rPr>
              <a:t>No one has found a clear neural correlate of consciousness. </a:t>
            </a:r>
            <a:r>
              <a:rPr lang="en-US" sz="1800" dirty="0">
                <a:latin typeface="Times New Roman" panose="02020603050405020304" pitchFamily="18" charset="0"/>
                <a:cs typeface="Times New Roman" panose="02020603050405020304" pitchFamily="18" charset="0"/>
              </a:rPr>
              <a:t>Dr. Koch ended the evening by carrying to the stage a wooden box full of wine. He pulled out a 1978 bottle of Madeira and gave it to Dr. Chalmers.”</a:t>
            </a:r>
          </a:p>
          <a:p>
            <a:pPr marL="0" indent="0">
              <a:buNone/>
            </a:pPr>
            <a:r>
              <a:rPr lang="en-US" sz="1800" dirty="0">
                <a:latin typeface="Times New Roman" panose="02020603050405020304" pitchFamily="18" charset="0"/>
                <a:cs typeface="Times New Roman" panose="02020603050405020304" pitchFamily="18" charset="0"/>
              </a:rPr>
              <a:t>The </a:t>
            </a:r>
            <a:r>
              <a:rPr lang="en-US" sz="1800" dirty="0">
                <a:latin typeface="Times New Roman" panose="02020603050405020304" pitchFamily="18" charset="0"/>
                <a:cs typeface="Times New Roman" panose="02020603050405020304" pitchFamily="18" charset="0"/>
                <a:hlinkClick r:id="rId3"/>
              </a:rPr>
              <a:t>full article from July 2023 is at this link</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7945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184E2C-F826-D5BE-8111-D4CC5FE2D07E}"/>
              </a:ext>
            </a:extLst>
          </p:cNvPr>
          <p:cNvSpPr>
            <a:spLocks noGrp="1"/>
          </p:cNvSpPr>
          <p:nvPr>
            <p:ph type="title"/>
          </p:nvPr>
        </p:nvSpPr>
        <p:spPr>
          <a:xfrm>
            <a:off x="612648" y="457200"/>
            <a:ext cx="10954512" cy="795528"/>
          </a:xfrm>
        </p:spPr>
        <p:txBody>
          <a:bodyPr anchor="ctr">
            <a:normAutofit/>
          </a:bodyPr>
          <a:lstStyle/>
          <a:p>
            <a:r>
              <a:rPr lang="en-US" dirty="0"/>
              <a:t>Leo Summarizes The Difference</a:t>
            </a:r>
          </a:p>
        </p:txBody>
      </p:sp>
      <p:sp>
        <p:nvSpPr>
          <p:cNvPr id="5" name="Content Placeholder 4">
            <a:extLst>
              <a:ext uri="{FF2B5EF4-FFF2-40B4-BE49-F238E27FC236}">
                <a16:creationId xmlns:a16="http://schemas.microsoft.com/office/drawing/2014/main" id="{55778A0F-0C60-9BB2-D019-D515ACFF46F1}"/>
              </a:ext>
            </a:extLst>
          </p:cNvPr>
          <p:cNvSpPr>
            <a:spLocks noGrp="1"/>
          </p:cNvSpPr>
          <p:nvPr>
            <p:ph idx="1"/>
          </p:nvPr>
        </p:nvSpPr>
        <p:spPr>
          <a:xfrm>
            <a:off x="462579" y="1362455"/>
            <a:ext cx="5532075" cy="4956047"/>
          </a:xfrm>
        </p:spPr>
        <p:txBody>
          <a:bodyPr>
            <a:noAutofit/>
          </a:bodyPr>
          <a:lstStyle/>
          <a:p>
            <a:pPr>
              <a:lnSpc>
                <a:spcPct val="110000"/>
              </a:lnSpc>
            </a:pPr>
            <a:r>
              <a:rPr lang="en-US" dirty="0"/>
              <a:t>“Leo,  Hilary’s  boss  at  the  institute,  summarises  the  difference  between  the  two  types  of  consciousness  while  at  the  same  time  broadening  out  the  concept  of  hard  problems  to  include  what  he  calls ‘self-consciousness’”</a:t>
            </a:r>
          </a:p>
          <a:p>
            <a:pPr lvl="1" algn="r">
              <a:lnSpc>
                <a:spcPct val="110000"/>
              </a:lnSpc>
            </a:pPr>
            <a:r>
              <a:rPr lang="en-US" b="1" u="sng" dirty="0"/>
              <a:t>Nigel Purse</a:t>
            </a:r>
            <a:endParaRPr lang="en-US" dirty="0"/>
          </a:p>
          <a:p>
            <a:pPr>
              <a:lnSpc>
                <a:spcPct val="110000"/>
              </a:lnSpc>
            </a:pPr>
            <a:r>
              <a:rPr lang="en-US" i="1" dirty="0"/>
              <a:t>“A mouse is a bundle of behavioural responses to physical stimuli. Poking it with a stick is the same thing bigger. Light photons hit the retina, small molecules  get  the  whiskers  twitching,  and  improved  technology  will  show  the  mechanism  all  the  way  to  cheese  response....But  cognition  –  reasoning,  imagining,  believing...that’s  hard.  How  does  the  brain  do  self-consciousness?  –  reference?  –  metaphor?  ‘I  wandered  lonely  as  a  cloud’.  As  a  what?  ‘Thy  two  breasts  are  like  two  young  roes  that  are  twins, which feed among the lilies’. Like two what which what? That’s hard. Where is it happening? How?”</a:t>
            </a:r>
            <a:endParaRPr lang="en-US" dirty="0"/>
          </a:p>
        </p:txBody>
      </p:sp>
      <p:pic>
        <p:nvPicPr>
          <p:cNvPr id="3074" name="Picture 2">
            <a:extLst>
              <a:ext uri="{FF2B5EF4-FFF2-40B4-BE49-F238E27FC236}">
                <a16:creationId xmlns:a16="http://schemas.microsoft.com/office/drawing/2014/main" id="{993DB07F-2F03-9E76-3782-2E1FC9E9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6026" y="1697280"/>
            <a:ext cx="5206477" cy="3463439"/>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99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05F9BED-B7A3-DC1E-3CCC-CFF25117BE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2730" y="125412"/>
            <a:ext cx="5285740" cy="6607175"/>
          </a:xfrm>
          <a:prstGeom prst="rect">
            <a:avLst/>
          </a:prstGeom>
          <a:solidFill>
            <a:srgbClr val="FFFFFF"/>
          </a:solidFill>
        </p:spPr>
      </p:pic>
      <p:sp>
        <p:nvSpPr>
          <p:cNvPr id="8" name="Rectangle 7">
            <a:extLst>
              <a:ext uri="{FF2B5EF4-FFF2-40B4-BE49-F238E27FC236}">
                <a16:creationId xmlns:a16="http://schemas.microsoft.com/office/drawing/2014/main" id="{0BE05F22-3AAB-72AC-250C-B9DAB4049F30}"/>
              </a:ext>
            </a:extLst>
          </p:cNvPr>
          <p:cNvSpPr/>
          <p:nvPr/>
        </p:nvSpPr>
        <p:spPr>
          <a:xfrm>
            <a:off x="5815043" y="1630727"/>
            <a:ext cx="6039107" cy="3416320"/>
          </a:xfrm>
          <a:prstGeom prst="rect">
            <a:avLst/>
          </a:prstGeom>
          <a:noFill/>
          <a:ln w="28575">
            <a:solidFill>
              <a:schemeClr val="tx1">
                <a:lumMod val="90000"/>
                <a:lumOff val="10000"/>
              </a:schemeClr>
            </a:solidFill>
          </a:ln>
        </p:spPr>
        <p:txBody>
          <a:bodyPr wrap="squar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latin typeface="Abadi" panose="020B0604020104020204" pitchFamily="34" charset="0"/>
              </a:rPr>
              <a:t>Is Sir Tom Putting His Thumb On The Scale In These Arguments?</a:t>
            </a:r>
          </a:p>
        </p:txBody>
      </p:sp>
    </p:spTree>
    <p:extLst>
      <p:ext uri="{BB962C8B-B14F-4D97-AF65-F5344CB8AC3E}">
        <p14:creationId xmlns:p14="http://schemas.microsoft.com/office/powerpoint/2010/main" val="3742099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C103-32CD-4AB2-48A6-DF03D90FDBF4}"/>
              </a:ext>
            </a:extLst>
          </p:cNvPr>
          <p:cNvSpPr>
            <a:spLocks noGrp="1"/>
          </p:cNvSpPr>
          <p:nvPr>
            <p:ph type="title"/>
          </p:nvPr>
        </p:nvSpPr>
        <p:spPr>
          <a:xfrm>
            <a:off x="612648" y="457200"/>
            <a:ext cx="10954512" cy="795528"/>
          </a:xfrm>
        </p:spPr>
        <p:txBody>
          <a:bodyPr anchor="b">
            <a:normAutofit/>
          </a:bodyPr>
          <a:lstStyle/>
          <a:p>
            <a:r>
              <a:rPr lang="en-US"/>
              <a:t>Sources Say Something, Don't  They?</a:t>
            </a:r>
          </a:p>
        </p:txBody>
      </p:sp>
      <p:pic>
        <p:nvPicPr>
          <p:cNvPr id="3" name="Picture 2" descr="A text on a white background&#10;&#10;AI-generated content may be incorrect.">
            <a:extLst>
              <a:ext uri="{FF2B5EF4-FFF2-40B4-BE49-F238E27FC236}">
                <a16:creationId xmlns:a16="http://schemas.microsoft.com/office/drawing/2014/main" id="{CF580D8F-15A8-0544-C3A4-9815D819FF75}"/>
              </a:ext>
            </a:extLst>
          </p:cNvPr>
          <p:cNvPicPr>
            <a:picLocks noChangeAspect="1"/>
          </p:cNvPicPr>
          <p:nvPr/>
        </p:nvPicPr>
        <p:blipFill>
          <a:blip r:embed="rId2"/>
          <a:stretch>
            <a:fillRect/>
          </a:stretch>
        </p:blipFill>
        <p:spPr>
          <a:xfrm>
            <a:off x="2109143" y="1362455"/>
            <a:ext cx="7961521" cy="4956047"/>
          </a:xfrm>
          <a:prstGeom prst="rect">
            <a:avLst/>
          </a:prstGeom>
          <a:noFill/>
        </p:spPr>
      </p:pic>
    </p:spTree>
    <p:extLst>
      <p:ext uri="{BB962C8B-B14F-4D97-AF65-F5344CB8AC3E}">
        <p14:creationId xmlns:p14="http://schemas.microsoft.com/office/powerpoint/2010/main" val="634753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A96D-9F8B-09FC-8024-921DCA5A0A2A}"/>
              </a:ext>
            </a:extLst>
          </p:cNvPr>
          <p:cNvSpPr>
            <a:spLocks noGrp="1"/>
          </p:cNvSpPr>
          <p:nvPr>
            <p:ph type="title"/>
          </p:nvPr>
        </p:nvSpPr>
        <p:spPr/>
        <p:txBody>
          <a:bodyPr>
            <a:normAutofit fontScale="90000"/>
          </a:bodyPr>
          <a:lstStyle/>
          <a:p>
            <a:r>
              <a:rPr lang="en-US" dirty="0"/>
              <a:t>Who?</a:t>
            </a:r>
            <a:br>
              <a:rPr lang="en-US" dirty="0"/>
            </a:br>
            <a:r>
              <a:rPr lang="en-US" i="1" dirty="0"/>
              <a:t>Our Players Are Diverse In Many Ways</a:t>
            </a:r>
          </a:p>
        </p:txBody>
      </p:sp>
      <p:sp>
        <p:nvSpPr>
          <p:cNvPr id="3" name="Content Placeholder 2">
            <a:extLst>
              <a:ext uri="{FF2B5EF4-FFF2-40B4-BE49-F238E27FC236}">
                <a16:creationId xmlns:a16="http://schemas.microsoft.com/office/drawing/2014/main" id="{796C77AE-8DC6-D728-9775-0CFC840D95AC}"/>
              </a:ext>
            </a:extLst>
          </p:cNvPr>
          <p:cNvSpPr>
            <a:spLocks noGrp="1"/>
          </p:cNvSpPr>
          <p:nvPr>
            <p:ph idx="1"/>
          </p:nvPr>
        </p:nvSpPr>
        <p:spPr/>
        <p:txBody>
          <a:bodyPr/>
          <a:lstStyle/>
          <a:p>
            <a:r>
              <a:rPr lang="en-US" dirty="0"/>
              <a:t>Hilary: Initially 22, later 28 in the show. Gave up her child for adoption after becoming pregnant at 15, a decision which still haunts her. Hilary is a psychologist preoccupied with morality, altruism, and other philosophical questions which she is determined to explore beyond the accepted answers</a:t>
            </a:r>
          </a:p>
          <a:p>
            <a:r>
              <a:rPr lang="en-US" dirty="0"/>
              <a:t>Spike: Initially Hilary’s tutor, later her lover. Very rational and stubborn, always willing to argue his point.</a:t>
            </a:r>
          </a:p>
          <a:p>
            <a:r>
              <a:rPr lang="en-US" dirty="0"/>
              <a:t>Amal:  Indian, Hilary’s age. Often rude; thinks he knows more than the people around him.</a:t>
            </a:r>
          </a:p>
          <a:p>
            <a:r>
              <a:rPr lang="en-US" dirty="0"/>
              <a:t>Leo:  Member of the </a:t>
            </a:r>
            <a:r>
              <a:rPr lang="en-US" dirty="0" err="1"/>
              <a:t>Krohl</a:t>
            </a:r>
            <a:r>
              <a:rPr lang="en-US" dirty="0"/>
              <a:t> Institute. Imaginative and ambitious, determined to be a pioneer in his field. In love with Hilary.</a:t>
            </a:r>
          </a:p>
          <a:p>
            <a:r>
              <a:rPr lang="en-US" dirty="0"/>
              <a:t>Julia: Went to high school with Hilary. Ursula’s partner. Pilates instructor. Good-natured, caring. </a:t>
            </a:r>
          </a:p>
          <a:p>
            <a:r>
              <a:rPr lang="en-US" dirty="0"/>
              <a:t>Ursula: Works at </a:t>
            </a:r>
            <a:r>
              <a:rPr lang="en-US" dirty="0" err="1"/>
              <a:t>Krohl</a:t>
            </a:r>
            <a:r>
              <a:rPr lang="en-US" dirty="0"/>
              <a:t> Institute. Julia’s partner. Gruff and often snide, but protective of those she cares about.</a:t>
            </a:r>
          </a:p>
          <a:p>
            <a:r>
              <a:rPr lang="en-US" dirty="0"/>
              <a:t>Jerry: Head of </a:t>
            </a:r>
            <a:r>
              <a:rPr lang="en-US" dirty="0" err="1"/>
              <a:t>Krohl</a:t>
            </a:r>
            <a:r>
              <a:rPr lang="en-US" dirty="0"/>
              <a:t> Institute. Confident, primarily concerned with his company’s success and his own, which includes family.</a:t>
            </a:r>
          </a:p>
          <a:p>
            <a:r>
              <a:rPr lang="en-US" dirty="0"/>
              <a:t>Cathy:  11 years old. Adopted child of Jerry and his wife. Empathetic and precocious.</a:t>
            </a:r>
          </a:p>
          <a:p>
            <a:r>
              <a:rPr lang="en-US" dirty="0"/>
              <a:t>Bo: Chinese-American. Seeing Amal and Hilary’s partner on a research project for the </a:t>
            </a:r>
            <a:r>
              <a:rPr lang="en-US" dirty="0" err="1"/>
              <a:t>Krohl</a:t>
            </a:r>
            <a:r>
              <a:rPr lang="en-US" dirty="0"/>
              <a:t> Institute. Quiet, warm, and can get suddenly emotional when she’s put under pressure. Also in love with Hilary.</a:t>
            </a:r>
          </a:p>
        </p:txBody>
      </p:sp>
      <p:sp>
        <p:nvSpPr>
          <p:cNvPr id="4" name="TextBox 3">
            <a:extLst>
              <a:ext uri="{FF2B5EF4-FFF2-40B4-BE49-F238E27FC236}">
                <a16:creationId xmlns:a16="http://schemas.microsoft.com/office/drawing/2014/main" id="{604298B0-4631-5693-D2C4-C4051E4A40AB}"/>
              </a:ext>
            </a:extLst>
          </p:cNvPr>
          <p:cNvSpPr txBox="1"/>
          <p:nvPr/>
        </p:nvSpPr>
        <p:spPr>
          <a:xfrm>
            <a:off x="3048000" y="3429000"/>
            <a:ext cx="6096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0" i="0" u="none" strike="noStrike" baseline="0">
                <a:solidFill>
                  <a:srgbClr val="000000"/>
                </a:solidFill>
                <a:latin typeface="Tenorite"/>
              </a:rPr>
              <a:t>— </a:t>
            </a:r>
            <a:endParaRPr lang="en-US"/>
          </a:p>
          <a:p>
            <a:pPr algn="ctr"/>
            <a:endParaRPr lang="en-US"/>
          </a:p>
        </p:txBody>
      </p:sp>
    </p:spTree>
    <p:extLst>
      <p:ext uri="{BB962C8B-B14F-4D97-AF65-F5344CB8AC3E}">
        <p14:creationId xmlns:p14="http://schemas.microsoft.com/office/powerpoint/2010/main" val="2227932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CB14-E1B3-4CFE-A326-5C8865C28E59}"/>
              </a:ext>
            </a:extLst>
          </p:cNvPr>
          <p:cNvSpPr>
            <a:spLocks noGrp="1"/>
          </p:cNvSpPr>
          <p:nvPr>
            <p:ph type="title"/>
          </p:nvPr>
        </p:nvSpPr>
        <p:spPr/>
        <p:txBody>
          <a:bodyPr/>
          <a:lstStyle/>
          <a:p>
            <a:r>
              <a:rPr lang="en-US" dirty="0">
                <a:solidFill>
                  <a:srgbClr val="7030A0"/>
                </a:solidFill>
              </a:rPr>
              <a:t>TS and Hilary’s Take Looks Like Colin McGinn’s</a:t>
            </a:r>
          </a:p>
        </p:txBody>
      </p:sp>
      <p:sp>
        <p:nvSpPr>
          <p:cNvPr id="3" name="Content Placeholder 2">
            <a:extLst>
              <a:ext uri="{FF2B5EF4-FFF2-40B4-BE49-F238E27FC236}">
                <a16:creationId xmlns:a16="http://schemas.microsoft.com/office/drawing/2014/main" id="{AED02155-5B98-39D9-5C11-0CF7BCAEBF17}"/>
              </a:ext>
            </a:extLst>
          </p:cNvPr>
          <p:cNvSpPr>
            <a:spLocks noGrp="1"/>
          </p:cNvSpPr>
          <p:nvPr>
            <p:ph idx="1"/>
          </p:nvPr>
        </p:nvSpPr>
        <p:spPr/>
        <p:txBody>
          <a:bodyPr/>
          <a:lstStyle/>
          <a:p>
            <a:r>
              <a:rPr lang="en-US" sz="2000" b="1" dirty="0"/>
              <a:t>“But in the case of consciousness the Darwinian explanation does not tell us what we need to know, for the simple reason that it is unclear how matter </a:t>
            </a:r>
            <a:r>
              <a:rPr lang="en-US" sz="2000" b="1" i="1" dirty="0"/>
              <a:t>can</a:t>
            </a:r>
            <a:r>
              <a:rPr lang="en-US" sz="2000" b="1" dirty="0"/>
              <a:t> be so organized as to create a conscious being. The problem is in the raw materials. It looks as if with consciousness a new kind of reality has been injected into the universe, instead of just a recombination of the old realities. Even if minds showed no hint of design, the same old problem would exist: How can mere matter originate consciousness? How did evolution convert the water of biological tissue into the wine of consciousness? Consciousness seems like a radical novelty in the universe, not prefigured by the after-effects of the Big Bang, so how did it contrive to spring into being from what preceded it?”</a:t>
            </a:r>
            <a:endParaRPr lang="en-US" sz="2400" b="1" dirty="0"/>
          </a:p>
          <a:p>
            <a:pPr lvl="1" algn="r"/>
            <a:r>
              <a:rPr lang="en-US" sz="2200" b="1" dirty="0"/>
              <a:t>Colin McGinn</a:t>
            </a:r>
            <a:endParaRPr lang="en-US" sz="2200" dirty="0"/>
          </a:p>
          <a:p>
            <a:r>
              <a:rPr lang="en-US" sz="2400" dirty="0"/>
              <a:t>Stoppard wants us to understand that science goes on a fool’s errand when it looks for a physical basis for consciousness. He would rather examine consciousness using philosophy. He believes we will never understand the mind through studying the brain. As Hilary jokes, “</a:t>
            </a:r>
            <a:r>
              <a:rPr lang="en-US" sz="2400" b="1" i="1" dirty="0"/>
              <a:t>Consciousness? It’s a no-brainer</a:t>
            </a:r>
            <a:r>
              <a:rPr lang="en-US" sz="2400" dirty="0"/>
              <a:t>.” </a:t>
            </a:r>
          </a:p>
        </p:txBody>
      </p:sp>
    </p:spTree>
    <p:extLst>
      <p:ext uri="{BB962C8B-B14F-4D97-AF65-F5344CB8AC3E}">
        <p14:creationId xmlns:p14="http://schemas.microsoft.com/office/powerpoint/2010/main" val="476932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024C0-E0A1-D009-A4E6-3B41A8686115}"/>
              </a:ext>
            </a:extLst>
          </p:cNvPr>
          <p:cNvSpPr>
            <a:spLocks noGrp="1"/>
          </p:cNvSpPr>
          <p:nvPr>
            <p:ph type="title"/>
          </p:nvPr>
        </p:nvSpPr>
        <p:spPr/>
        <p:txBody>
          <a:bodyPr anchor="t" anchorCtr="0"/>
          <a:lstStyle/>
          <a:p>
            <a:r>
              <a:rPr lang="en-US" dirty="0">
                <a:latin typeface="Abadi" panose="020B0604020104020204" pitchFamily="34" charset="0"/>
              </a:rPr>
              <a:t>Roots of TS Resistance to Reductionism and Rationalism </a:t>
            </a:r>
          </a:p>
        </p:txBody>
      </p:sp>
      <p:sp>
        <p:nvSpPr>
          <p:cNvPr id="3" name="Content Placeholder 2">
            <a:extLst>
              <a:ext uri="{FF2B5EF4-FFF2-40B4-BE49-F238E27FC236}">
                <a16:creationId xmlns:a16="http://schemas.microsoft.com/office/drawing/2014/main" id="{74EB34CE-BD74-2FD9-25AE-BA6D17BFB9E9}"/>
              </a:ext>
            </a:extLst>
          </p:cNvPr>
          <p:cNvSpPr>
            <a:spLocks noGrp="1"/>
          </p:cNvSpPr>
          <p:nvPr>
            <p:ph type="body" sz="quarter" idx="13"/>
          </p:nvPr>
        </p:nvSpPr>
        <p:spPr>
          <a:xfrm>
            <a:off x="612648" y="1800111"/>
            <a:ext cx="5166360" cy="4184904"/>
          </a:xfrm>
        </p:spPr>
        <p:txBody>
          <a:bodyPr>
            <a:noAutofit/>
          </a:bodyPr>
          <a:lstStyle/>
          <a:p>
            <a:r>
              <a:rPr lang="en-US" b="1" dirty="0">
                <a:solidFill>
                  <a:schemeClr val="tx1">
                    <a:lumMod val="90000"/>
                    <a:lumOff val="10000"/>
                  </a:schemeClr>
                </a:solidFill>
              </a:rPr>
              <a:t>“</a:t>
            </a:r>
            <a:r>
              <a:rPr lang="en-US" b="1" i="1" dirty="0">
                <a:solidFill>
                  <a:schemeClr val="tx1">
                    <a:lumMod val="90000"/>
                    <a:lumOff val="10000"/>
                  </a:schemeClr>
                </a:solidFill>
              </a:rPr>
              <a:t>There is more in me than meets the microscope</a:t>
            </a:r>
            <a:r>
              <a:rPr lang="en-US" b="1" dirty="0">
                <a:solidFill>
                  <a:schemeClr val="tx1">
                    <a:lumMod val="90000"/>
                    <a:lumOff val="10000"/>
                  </a:schemeClr>
                </a:solidFill>
              </a:rPr>
              <a:t>” </a:t>
            </a:r>
          </a:p>
          <a:p>
            <a:r>
              <a:rPr lang="en-US" b="1" i="1" dirty="0">
                <a:solidFill>
                  <a:schemeClr val="tx1">
                    <a:lumMod val="90000"/>
                    <a:lumOff val="10000"/>
                  </a:schemeClr>
                </a:solidFill>
              </a:rPr>
              <a:t>“The idea of God is slightly more plausible than the alternative proposition that, given enough time, some green slime could write Shakespeare's Sonnets.”</a:t>
            </a:r>
            <a:r>
              <a:rPr lang="en-US" b="1" dirty="0">
                <a:solidFill>
                  <a:schemeClr val="tx1">
                    <a:lumMod val="90000"/>
                    <a:lumOff val="10000"/>
                  </a:schemeClr>
                </a:solidFill>
              </a:rPr>
              <a:t> </a:t>
            </a:r>
          </a:p>
          <a:p>
            <a:pPr lvl="1"/>
            <a:r>
              <a:rPr lang="en-US" b="1" dirty="0">
                <a:solidFill>
                  <a:schemeClr val="tx1">
                    <a:lumMod val="90000"/>
                    <a:lumOff val="10000"/>
                  </a:schemeClr>
                </a:solidFill>
              </a:rPr>
              <a:t>Jumpers, Written 1971</a:t>
            </a:r>
          </a:p>
          <a:p>
            <a:r>
              <a:rPr lang="en-US" b="1" dirty="0">
                <a:solidFill>
                  <a:schemeClr val="tx1">
                    <a:lumMod val="90000"/>
                    <a:lumOff val="10000"/>
                  </a:schemeClr>
                </a:solidFill>
              </a:rPr>
              <a:t>“ </a:t>
            </a:r>
            <a:r>
              <a:rPr lang="en-US" b="1" i="1" dirty="0">
                <a:solidFill>
                  <a:schemeClr val="tx1">
                    <a:lumMod val="90000"/>
                    <a:lumOff val="10000"/>
                  </a:schemeClr>
                </a:solidFill>
              </a:rPr>
              <a:t>The Hard Problem </a:t>
            </a:r>
            <a:r>
              <a:rPr lang="en-US" b="1" dirty="0">
                <a:solidFill>
                  <a:schemeClr val="tx1">
                    <a:lumMod val="90000"/>
                    <a:lumOff val="10000"/>
                  </a:schemeClr>
                </a:solidFill>
              </a:rPr>
              <a:t>cannot help but put the viewer in mind of Dostoyevsky’s remark that in a world without God, ‘everything would be permitted, even cannibalism.’ For Mr. Stoppard, the </a:t>
            </a:r>
            <a:r>
              <a:rPr lang="en-US" b="1" i="1" dirty="0">
                <a:solidFill>
                  <a:schemeClr val="tx1">
                    <a:lumMod val="90000"/>
                    <a:lumOff val="10000"/>
                  </a:schemeClr>
                </a:solidFill>
              </a:rPr>
              <a:t>really </a:t>
            </a:r>
            <a:r>
              <a:rPr lang="en-US" b="1" dirty="0">
                <a:solidFill>
                  <a:schemeClr val="tx1">
                    <a:lumMod val="90000"/>
                    <a:lumOff val="10000"/>
                  </a:schemeClr>
                </a:solidFill>
              </a:rPr>
              <a:t>hard problem is that living as he does in the modern world, he finds it equally impossible to believe or disbelieve in God.”</a:t>
            </a:r>
          </a:p>
          <a:p>
            <a:pPr lvl="1"/>
            <a:r>
              <a:rPr lang="en-US" b="1" dirty="0">
                <a:solidFill>
                  <a:schemeClr val="tx1">
                    <a:lumMod val="90000"/>
                    <a:lumOff val="10000"/>
                  </a:schemeClr>
                </a:solidFill>
              </a:rPr>
              <a:t>Terry Teachout reviewing THP in 2018</a:t>
            </a:r>
          </a:p>
        </p:txBody>
      </p:sp>
      <p:sp>
        <p:nvSpPr>
          <p:cNvPr id="4" name="Text Placeholder 3">
            <a:extLst>
              <a:ext uri="{FF2B5EF4-FFF2-40B4-BE49-F238E27FC236}">
                <a16:creationId xmlns:a16="http://schemas.microsoft.com/office/drawing/2014/main" id="{7F9804D6-0F77-D468-055E-4997ADBF757D}"/>
              </a:ext>
            </a:extLst>
          </p:cNvPr>
          <p:cNvSpPr>
            <a:spLocks noGrp="1"/>
          </p:cNvSpPr>
          <p:nvPr>
            <p:ph type="body" sz="quarter" idx="14"/>
          </p:nvPr>
        </p:nvSpPr>
        <p:spPr>
          <a:xfrm>
            <a:off x="6400800" y="2267965"/>
            <a:ext cx="5166360" cy="4190389"/>
          </a:xfrm>
        </p:spPr>
        <p:txBody>
          <a:bodyPr>
            <a:noAutofit/>
          </a:bodyPr>
          <a:lstStyle/>
          <a:p>
            <a:r>
              <a:rPr lang="en-US" b="1" i="1" dirty="0">
                <a:solidFill>
                  <a:schemeClr val="tx1">
                    <a:lumMod val="90000"/>
                    <a:lumOff val="10000"/>
                  </a:schemeClr>
                </a:solidFill>
              </a:rPr>
              <a:t>“I absolutely firmly believe that what are quite coincidentally known as Christian values are good in themselves and don't need rationalisation. I don't believe that telling the truth and not stealing are mechanistic human conventions which we have evolved by living in groups. They transcend all such notions. Some behavior is good in itself, and some behavior is bad in itself.”</a:t>
            </a:r>
          </a:p>
          <a:p>
            <a:r>
              <a:rPr lang="en-US" b="1" dirty="0">
                <a:solidFill>
                  <a:schemeClr val="tx1">
                    <a:lumMod val="90000"/>
                    <a:lumOff val="10000"/>
                  </a:schemeClr>
                </a:solidFill>
              </a:rPr>
              <a:t>Interview with Mel Gussow April 1972!</a:t>
            </a:r>
          </a:p>
        </p:txBody>
      </p:sp>
    </p:spTree>
    <p:extLst>
      <p:ext uri="{BB962C8B-B14F-4D97-AF65-F5344CB8AC3E}">
        <p14:creationId xmlns:p14="http://schemas.microsoft.com/office/powerpoint/2010/main" val="867102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854A0-F90E-2F49-F336-D244B1AEA00E}"/>
              </a:ext>
            </a:extLst>
          </p:cNvPr>
          <p:cNvSpPr>
            <a:spLocks noGrp="1"/>
          </p:cNvSpPr>
          <p:nvPr>
            <p:ph type="title"/>
          </p:nvPr>
        </p:nvSpPr>
        <p:spPr/>
        <p:txBody>
          <a:bodyPr>
            <a:normAutofit/>
          </a:bodyPr>
          <a:lstStyle/>
          <a:p>
            <a:r>
              <a:rPr lang="en-US" b="1" err="1"/>
              <a:t>THP</a:t>
            </a:r>
            <a:r>
              <a:rPr lang="en-US" b="1"/>
              <a:t> theme in Rock and Roll</a:t>
            </a:r>
            <a:endParaRPr lang="en-US"/>
          </a:p>
        </p:txBody>
      </p:sp>
      <p:sp>
        <p:nvSpPr>
          <p:cNvPr id="3" name="Content Placeholder 2">
            <a:extLst>
              <a:ext uri="{FF2B5EF4-FFF2-40B4-BE49-F238E27FC236}">
                <a16:creationId xmlns:a16="http://schemas.microsoft.com/office/drawing/2014/main" id="{D1FD1AF4-4C65-97A0-ABA0-046E80F559EE}"/>
              </a:ext>
            </a:extLst>
          </p:cNvPr>
          <p:cNvSpPr>
            <a:spLocks noGrp="1"/>
          </p:cNvSpPr>
          <p:nvPr>
            <p:ph idx="1"/>
          </p:nvPr>
        </p:nvSpPr>
        <p:spPr/>
        <p:txBody>
          <a:bodyPr>
            <a:normAutofit/>
          </a:bodyPr>
          <a:lstStyle/>
          <a:p>
            <a:r>
              <a:rPr lang="en-US" dirty="0"/>
              <a:t>Character matters. Max’s dying wife, Eleanor, becomes one of the most moving and powerful figures in all of Stoppard because of her own acute vision. A classicist who understands that human nature has never really changed, she is outraged by her husband’s dialectical materialism, which he stubbornly sees as a kind of integrity:</a:t>
            </a:r>
          </a:p>
          <a:p>
            <a:r>
              <a:rPr lang="en-US" b="1" dirty="0"/>
              <a:t>Eleanor:</a:t>
            </a:r>
            <a:r>
              <a:rPr lang="en-US" dirty="0"/>
              <a:t> They’ve cut, cauterized and zapped away my breasts, my ovaries, my womb, half my bowel, and a nutmeg out of my brain, and I’m undiminished, I’m exactly who I’ve always been. </a:t>
            </a:r>
            <a:r>
              <a:rPr lang="en-US" i="1" dirty="0"/>
              <a:t>I am not my body.</a:t>
            </a:r>
            <a:r>
              <a:rPr lang="en-US" dirty="0"/>
              <a:t> My body is nothing without me, that’s the truth of it. (</a:t>
            </a:r>
            <a:r>
              <a:rPr lang="en-US" i="1" dirty="0"/>
              <a:t>She tears open her dress) </a:t>
            </a:r>
            <a:r>
              <a:rPr lang="en-US" dirty="0"/>
              <a:t>Look at it, what’s left of it. It does classics. It does half-</a:t>
            </a:r>
            <a:r>
              <a:rPr lang="en-US" dirty="0" err="1"/>
              <a:t>arsed</a:t>
            </a:r>
            <a:r>
              <a:rPr lang="en-US" dirty="0"/>
              <a:t> feminism, it does love, desire, jealousy and fear—Christ, does it do fear!—so who’s the me who’s still in one piece?</a:t>
            </a:r>
            <a:br>
              <a:rPr lang="en-US" dirty="0"/>
            </a:br>
            <a:br>
              <a:rPr lang="en-US" dirty="0"/>
            </a:br>
            <a:r>
              <a:rPr lang="en-US" b="1" dirty="0"/>
              <a:t>Max</a:t>
            </a:r>
            <a:r>
              <a:rPr lang="en-US" dirty="0"/>
              <a:t> I know that—I know your mind is everything.</a:t>
            </a:r>
            <a:br>
              <a:rPr lang="en-US" dirty="0"/>
            </a:br>
            <a:br>
              <a:rPr lang="en-US" dirty="0"/>
            </a:br>
            <a:r>
              <a:rPr lang="en-US" b="1" dirty="0"/>
              <a:t>Eleanor</a:t>
            </a:r>
            <a:r>
              <a:rPr lang="en-US" dirty="0"/>
              <a:t> (</a:t>
            </a:r>
            <a:r>
              <a:rPr lang="en-US" i="1" dirty="0"/>
              <a:t>furious</a:t>
            </a:r>
            <a:r>
              <a:rPr lang="en-US" dirty="0"/>
              <a:t>) Don’t you dare, Max—don’t you dare reclaim that word now. I don’t want your “mind” which you can make out of beer cans. Don’t bring it to my funeral. I want your grieving soul or nothing. I do not want your amazing biological machine—I want what you love me with.</a:t>
            </a:r>
          </a:p>
          <a:p>
            <a:endParaRPr lang="en-US" dirty="0"/>
          </a:p>
        </p:txBody>
      </p:sp>
    </p:spTree>
    <p:extLst>
      <p:ext uri="{BB962C8B-B14F-4D97-AF65-F5344CB8AC3E}">
        <p14:creationId xmlns:p14="http://schemas.microsoft.com/office/powerpoint/2010/main" val="2979518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2A39-8270-BF5D-D6D1-568C5F92F3EE}"/>
              </a:ext>
            </a:extLst>
          </p:cNvPr>
          <p:cNvSpPr>
            <a:spLocks noGrp="1"/>
          </p:cNvSpPr>
          <p:nvPr>
            <p:ph type="title"/>
          </p:nvPr>
        </p:nvSpPr>
        <p:spPr/>
        <p:txBody>
          <a:bodyPr>
            <a:normAutofit fontScale="90000"/>
          </a:bodyPr>
          <a:lstStyle/>
          <a:p>
            <a:r>
              <a:rPr lang="en-US" b="1" dirty="0">
                <a:solidFill>
                  <a:srgbClr val="7030A0"/>
                </a:solidFill>
              </a:rPr>
              <a:t>But is there also in THP a further reflection on Romanticism? The elements of existence beyond scientific analysis or explanation?</a:t>
            </a:r>
          </a:p>
        </p:txBody>
      </p:sp>
      <p:sp>
        <p:nvSpPr>
          <p:cNvPr id="4" name="Content Placeholder 3">
            <a:extLst>
              <a:ext uri="{FF2B5EF4-FFF2-40B4-BE49-F238E27FC236}">
                <a16:creationId xmlns:a16="http://schemas.microsoft.com/office/drawing/2014/main" id="{EE462284-1889-C70E-A9C1-5FECCF43E9B2}"/>
              </a:ext>
            </a:extLst>
          </p:cNvPr>
          <p:cNvSpPr>
            <a:spLocks noGrp="1"/>
          </p:cNvSpPr>
          <p:nvPr>
            <p:ph sz="quarter" idx="13"/>
          </p:nvPr>
        </p:nvSpPr>
        <p:spPr>
          <a:xfrm>
            <a:off x="5568696" y="650838"/>
            <a:ext cx="5998464" cy="5696712"/>
          </a:xfrm>
        </p:spPr>
        <p:txBody>
          <a:bodyPr vert="horz" lIns="91440" tIns="45720" rIns="91440" bIns="45720" rtlCol="0" anchor="t">
            <a:normAutofit fontScale="92500"/>
          </a:bodyPr>
          <a:lstStyle/>
          <a:p>
            <a:r>
              <a:rPr lang="en-US" sz="2400" dirty="0">
                <a:latin typeface="Arial"/>
                <a:cs typeface="Arial"/>
              </a:rPr>
              <a:t>"In Romanticism, feelings, or what Martin Heidegger would later call 'moods' (</a:t>
            </a:r>
            <a:r>
              <a:rPr lang="en-US" sz="2400" b="1" i="1" dirty="0" err="1">
                <a:latin typeface="Arial"/>
                <a:cs typeface="Arial"/>
              </a:rPr>
              <a:t>Stimmungen</a:t>
            </a:r>
            <a:r>
              <a:rPr lang="en-US" sz="2400" dirty="0">
                <a:latin typeface="Arial"/>
                <a:cs typeface="Arial"/>
              </a:rPr>
              <a:t>, a term that in German is etymologically connected to the word for 'voice') are a category of human experience quite distinct from thoughts.... Like the Romantics, Heidegger is committed to the idea that there are experiences we can have as human beings that are intrinsically and necessarily out of reach of scientific investigation.”</a:t>
            </a:r>
          </a:p>
          <a:p>
            <a:pPr lvl="1" algn="r">
              <a:buFont typeface="Courier New" panose="020B0604020202020204" pitchFamily="34" charset="0"/>
              <a:buChar char="o"/>
            </a:pPr>
            <a:r>
              <a:rPr lang="en-US" sz="2000" dirty="0">
                <a:latin typeface="Arial"/>
                <a:cs typeface="Arial"/>
              </a:rPr>
              <a:t>Justin Smith-</a:t>
            </a:r>
            <a:r>
              <a:rPr lang="en-US" sz="2000" dirty="0" err="1">
                <a:latin typeface="Arial"/>
                <a:cs typeface="Arial"/>
              </a:rPr>
              <a:t>Rhiu</a:t>
            </a:r>
            <a:endParaRPr lang="en-US" sz="2000" dirty="0">
              <a:latin typeface="Arial"/>
              <a:cs typeface="Arial"/>
            </a:endParaRPr>
          </a:p>
          <a:p>
            <a:pPr lvl="2" algn="r">
              <a:buFont typeface="Wingdings" panose="020B0604020202020204" pitchFamily="34" charset="0"/>
              <a:buChar char="v"/>
            </a:pPr>
            <a:r>
              <a:rPr lang="en-US" sz="1800" dirty="0">
                <a:latin typeface="Arial"/>
                <a:cs typeface="Arial"/>
              </a:rPr>
              <a:t>Yes, Heidegger became a Nazi, but he provided this insight in 1927</a:t>
            </a:r>
          </a:p>
        </p:txBody>
      </p:sp>
    </p:spTree>
    <p:extLst>
      <p:ext uri="{BB962C8B-B14F-4D97-AF65-F5344CB8AC3E}">
        <p14:creationId xmlns:p14="http://schemas.microsoft.com/office/powerpoint/2010/main" val="26778992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3A4940-DBB5-8B68-7998-DEB13156F17A}"/>
              </a:ext>
            </a:extLst>
          </p:cNvPr>
          <p:cNvSpPr>
            <a:spLocks noGrp="1"/>
          </p:cNvSpPr>
          <p:nvPr>
            <p:ph type="title"/>
          </p:nvPr>
        </p:nvSpPr>
        <p:spPr>
          <a:xfrm>
            <a:off x="658368" y="2103120"/>
            <a:ext cx="3666744" cy="2624328"/>
          </a:xfrm>
        </p:spPr>
        <p:txBody>
          <a:bodyPr/>
          <a:lstStyle/>
          <a:p>
            <a:r>
              <a:rPr lang="en-US" dirty="0"/>
              <a:t>Is God?</a:t>
            </a:r>
          </a:p>
        </p:txBody>
      </p:sp>
      <p:sp>
        <p:nvSpPr>
          <p:cNvPr id="3" name="Text Placeholder 2">
            <a:extLst>
              <a:ext uri="{FF2B5EF4-FFF2-40B4-BE49-F238E27FC236}">
                <a16:creationId xmlns:a16="http://schemas.microsoft.com/office/drawing/2014/main" id="{E8B62483-9E18-097C-0909-E2C122FF2CA6}"/>
              </a:ext>
            </a:extLst>
          </p:cNvPr>
          <p:cNvSpPr>
            <a:spLocks noGrp="1"/>
          </p:cNvSpPr>
          <p:nvPr>
            <p:ph sz="quarter" idx="13"/>
          </p:nvPr>
        </p:nvSpPr>
        <p:spPr>
          <a:xfrm>
            <a:off x="6057702" y="877824"/>
            <a:ext cx="5509458" cy="5102352"/>
          </a:xfrm>
        </p:spPr>
        <p:txBody>
          <a:bodyPr vert="horz" lIns="91440" tIns="45720" rIns="91440" bIns="45720" rtlCol="0" anchor="ctr">
            <a:noAutofit/>
          </a:bodyPr>
          <a:lstStyle/>
          <a:p>
            <a:pPr marL="0" indent="0" algn="ctr">
              <a:buNone/>
            </a:pPr>
            <a:r>
              <a:rPr lang="en-US" sz="2400" dirty="0">
                <a:latin typeface="Arial Narrow"/>
              </a:rPr>
              <a:t>"It's quite difficult to avoid some overall moral intelligence. I'm perfectly happy to call it God and yet the word god brings so much with it that I also resist the word while accepting it.” </a:t>
            </a:r>
          </a:p>
          <a:p>
            <a:pPr marL="0" indent="0" algn="ctr">
              <a:buNone/>
            </a:pPr>
            <a:r>
              <a:rPr lang="en-US" sz="2400" dirty="0">
                <a:latin typeface="Arial Narrow"/>
              </a:rPr>
              <a:t>What might moral intelligence mean? Some intrinsic sense of what is “or relating to human character or behaviour considered as good or bad; of or relating to the distinction between right and wrong, or good and evil, in relation to the actions, desires, or character of responsible human beings; ethical.”</a:t>
            </a:r>
            <a:endParaRPr lang="en-US" sz="2400" dirty="0"/>
          </a:p>
        </p:txBody>
      </p:sp>
    </p:spTree>
    <p:extLst>
      <p:ext uri="{BB962C8B-B14F-4D97-AF65-F5344CB8AC3E}">
        <p14:creationId xmlns:p14="http://schemas.microsoft.com/office/powerpoint/2010/main" val="2558920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7EE3B-7229-26FA-3DFC-BF6DD6B503B8}"/>
              </a:ext>
            </a:extLst>
          </p:cNvPr>
          <p:cNvSpPr>
            <a:spLocks noGrp="1"/>
          </p:cNvSpPr>
          <p:nvPr>
            <p:ph type="title"/>
          </p:nvPr>
        </p:nvSpPr>
        <p:spPr>
          <a:xfrm>
            <a:off x="612648" y="457200"/>
            <a:ext cx="10954512" cy="795528"/>
          </a:xfrm>
        </p:spPr>
        <p:txBody>
          <a:bodyPr anchor="ctr">
            <a:normAutofit/>
          </a:bodyPr>
          <a:lstStyle/>
          <a:p>
            <a:r>
              <a:rPr lang="en-US"/>
              <a:t>Supreme Being or Biology?</a:t>
            </a:r>
          </a:p>
        </p:txBody>
      </p:sp>
      <p:sp>
        <p:nvSpPr>
          <p:cNvPr id="4" name="Content Placeholder 3">
            <a:extLst>
              <a:ext uri="{FF2B5EF4-FFF2-40B4-BE49-F238E27FC236}">
                <a16:creationId xmlns:a16="http://schemas.microsoft.com/office/drawing/2014/main" id="{DA95C3BA-C19B-C70B-D8F8-8BDF2A7C93AB}"/>
              </a:ext>
            </a:extLst>
          </p:cNvPr>
          <p:cNvSpPr>
            <a:spLocks noGrp="1"/>
          </p:cNvSpPr>
          <p:nvPr>
            <p:ph idx="1"/>
          </p:nvPr>
        </p:nvSpPr>
        <p:spPr>
          <a:xfrm>
            <a:off x="612648" y="1362455"/>
            <a:ext cx="7534808" cy="4956047"/>
          </a:xfrm>
        </p:spPr>
        <p:txBody>
          <a:bodyPr>
            <a:normAutofit/>
          </a:bodyPr>
          <a:lstStyle/>
          <a:p>
            <a:r>
              <a:rPr lang="en-US" sz="1700" dirty="0"/>
              <a:t>TS: “There’s an exchange in THP where a young woman, (Hilary) believes X and a man (Spike) who believes Y, and the man asks her why she’s afraid to make her own values instead of wanting them underwritten by a “supreme being”, and she says to him something like, “What is the difference between a supreme being and being programmed by your biology?” He replies: “Freedom. I can override the programming.” And she says: “Who can? Who is the you outside your brain? Where?” And I still do not understand how you escape that loop.”</a:t>
            </a:r>
          </a:p>
          <a:p>
            <a:r>
              <a:rPr lang="en-US" sz="1700" b="1" dirty="0"/>
              <a:t>GOD as ‘overall moral intelligence’</a:t>
            </a:r>
          </a:p>
          <a:p>
            <a:r>
              <a:rPr lang="en-US" sz="1700" dirty="0"/>
              <a:t>"It's quite difficult to avoid some overall moral intelligence. I'm perfectly happy to call it God and yet the word god brings so much with it that I also resist the word while accepting it.”  </a:t>
            </a:r>
          </a:p>
          <a:p>
            <a:r>
              <a:rPr lang="en-US" sz="1700" dirty="0"/>
              <a:t>What might moral intelligence mean? Some intrinsic sense of what is “or relating to human character or behaviour considered as good or bad; of or relating to the distinction between right and wrong, or good and evil, in relation to the actions, desires, or character of responsible human beings; ethical.”</a:t>
            </a:r>
          </a:p>
          <a:p>
            <a:endParaRPr lang="en-US" sz="1700" dirty="0"/>
          </a:p>
        </p:txBody>
      </p:sp>
      <p:pic>
        <p:nvPicPr>
          <p:cNvPr id="7170" name="Picture 2">
            <a:extLst>
              <a:ext uri="{FF2B5EF4-FFF2-40B4-BE49-F238E27FC236}">
                <a16:creationId xmlns:a16="http://schemas.microsoft.com/office/drawing/2014/main" id="{219CAB51-6CCE-1874-7AA8-AD2ACEE5DD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094" r="39201" b="-2"/>
          <a:stretch>
            <a:fillRect/>
          </a:stretch>
        </p:blipFill>
        <p:spPr bwMode="auto">
          <a:xfrm>
            <a:off x="8337956" y="1362455"/>
            <a:ext cx="3229203" cy="4956047"/>
          </a:xfrm>
          <a:prstGeom prst="rect">
            <a:avLst/>
          </a:prstGeom>
          <a:solidFill>
            <a:srgbClr val="FFFFFF"/>
          </a:solidFill>
        </p:spPr>
      </p:pic>
    </p:spTree>
    <p:extLst>
      <p:ext uri="{BB962C8B-B14F-4D97-AF65-F5344CB8AC3E}">
        <p14:creationId xmlns:p14="http://schemas.microsoft.com/office/powerpoint/2010/main" val="1570916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D492A-9463-FD95-5245-3515F6CD411A}"/>
              </a:ext>
            </a:extLst>
          </p:cNvPr>
          <p:cNvSpPr>
            <a:spLocks noGrp="1"/>
          </p:cNvSpPr>
          <p:nvPr>
            <p:ph type="title"/>
          </p:nvPr>
        </p:nvSpPr>
        <p:spPr/>
        <p:txBody>
          <a:bodyPr anchor="t" anchorCtr="1">
            <a:noAutofit/>
          </a:bodyPr>
          <a:lstStyle/>
          <a:p>
            <a:r>
              <a:rPr lang="en-US" sz="2800" dirty="0">
                <a:latin typeface="Abadi" panose="020B0604020104020204" pitchFamily="34" charset="0"/>
              </a:rPr>
              <a:t>‘Chemistry came alive and kicked into an algorithm’ vs. ‘Now do God’</a:t>
            </a:r>
          </a:p>
        </p:txBody>
      </p:sp>
      <p:sp>
        <p:nvSpPr>
          <p:cNvPr id="3" name="Content Placeholder 2">
            <a:extLst>
              <a:ext uri="{FF2B5EF4-FFF2-40B4-BE49-F238E27FC236}">
                <a16:creationId xmlns:a16="http://schemas.microsoft.com/office/drawing/2014/main" id="{769B5976-6C92-0191-1EE0-AAC38A5A14F6}"/>
              </a:ext>
            </a:extLst>
          </p:cNvPr>
          <p:cNvSpPr>
            <a:spLocks noGrp="1"/>
          </p:cNvSpPr>
          <p:nvPr>
            <p:ph idx="1"/>
          </p:nvPr>
        </p:nvSpPr>
        <p:spPr>
          <a:xfrm>
            <a:off x="311432" y="1362455"/>
            <a:ext cx="10954512" cy="4956047"/>
          </a:xfrm>
        </p:spPr>
        <p:txBody>
          <a:bodyPr vert="horz" lIns="91440" tIns="45720" rIns="91440" bIns="45720" rtlCol="0" anchor="t">
            <a:noAutofit/>
          </a:bodyPr>
          <a:lstStyle/>
          <a:p>
            <a:pPr marL="0" indent="0">
              <a:buNone/>
            </a:pPr>
            <a:r>
              <a:rPr lang="en-US" sz="1600" b="1" dirty="0">
                <a:latin typeface="Arial Narrow"/>
              </a:rPr>
              <a:t>HILARY</a:t>
            </a:r>
            <a:br>
              <a:rPr lang="en-US" sz="1600" b="1" dirty="0">
                <a:latin typeface="Arial Narrow"/>
              </a:rPr>
            </a:br>
            <a:r>
              <a:rPr lang="en-US" sz="1600" dirty="0">
                <a:latin typeface="Arial Narrow"/>
              </a:rPr>
              <a:t>So you liked her equations?</a:t>
            </a:r>
          </a:p>
          <a:p>
            <a:pPr marL="0" indent="0">
              <a:buNone/>
            </a:pPr>
            <a:r>
              <a:rPr lang="en-US" sz="1600" b="1" dirty="0">
                <a:latin typeface="Arial Narrow"/>
              </a:rPr>
              <a:t>SPIKE </a:t>
            </a:r>
            <a:br>
              <a:rPr lang="en-US" sz="1600" b="1" dirty="0">
                <a:latin typeface="Arial Narrow"/>
              </a:rPr>
            </a:br>
            <a:r>
              <a:rPr lang="en-US" sz="1600" dirty="0">
                <a:latin typeface="Arial Narrow"/>
              </a:rPr>
              <a:t>I liked them, but they're not tied into hard data.</a:t>
            </a:r>
          </a:p>
          <a:p>
            <a:pPr marL="0" indent="0">
              <a:buNone/>
            </a:pPr>
            <a:r>
              <a:rPr lang="en-US" sz="1600" b="1" dirty="0">
                <a:latin typeface="Arial Narrow"/>
              </a:rPr>
              <a:t>HILARY </a:t>
            </a:r>
            <a:br>
              <a:rPr lang="en-US" sz="1600" b="1" dirty="0"/>
            </a:br>
            <a:r>
              <a:rPr lang="en-US" sz="1600" dirty="0">
                <a:latin typeface="Arial Narrow"/>
              </a:rPr>
              <a:t>Yeah, they show there isn't enough geological time for the living world to have been selected</a:t>
            </a:r>
            <a:br>
              <a:rPr lang="en-US" sz="1600" dirty="0">
                <a:latin typeface="Arial Narrow"/>
              </a:rPr>
            </a:br>
            <a:r>
              <a:rPr lang="en-US" sz="1600" dirty="0">
                <a:latin typeface="Arial Narrow"/>
              </a:rPr>
              <a:t>out by chance mutations. </a:t>
            </a:r>
          </a:p>
          <a:p>
            <a:pPr marL="0" indent="0">
              <a:buNone/>
            </a:pPr>
            <a:r>
              <a:rPr lang="en-US" sz="1600" b="1" dirty="0">
                <a:latin typeface="Arial Narrow"/>
              </a:rPr>
              <a:t>SPIKE </a:t>
            </a:r>
            <a:br>
              <a:rPr lang="en-US" sz="1600" b="1" dirty="0">
                <a:latin typeface="Arial Narrow"/>
              </a:rPr>
            </a:br>
            <a:r>
              <a:rPr lang="en-US" sz="1600" dirty="0">
                <a:latin typeface="Arial Narrow"/>
              </a:rPr>
              <a:t>Really? Look around. You're just hung up on your personal incredulity.</a:t>
            </a:r>
          </a:p>
          <a:p>
            <a:pPr marL="0" indent="0">
              <a:buNone/>
            </a:pPr>
            <a:r>
              <a:rPr lang="en-US" sz="1600" b="1" dirty="0">
                <a:latin typeface="Arial Narrow"/>
              </a:rPr>
              <a:t>HILARY </a:t>
            </a:r>
            <a:br>
              <a:rPr lang="en-US" sz="1600" b="1" dirty="0">
                <a:latin typeface="Arial Narrow"/>
              </a:rPr>
            </a:br>
            <a:r>
              <a:rPr lang="en-US" sz="1600" dirty="0">
                <a:latin typeface="Arial Narrow"/>
              </a:rPr>
              <a:t>Well where's yours? Someone tells you can run the film backward billions of years to an enormous bang and nothing but particles joining up into big clumps like this one, except not like this one—</a:t>
            </a:r>
            <a:r>
              <a:rPr lang="en-US" sz="1600" b="1" dirty="0">
                <a:latin typeface="Arial Narrow"/>
              </a:rPr>
              <a:t>because on this one chemistry came alive and kicked into an algorithm that kept unspooling till there was you collecting spit from a poker game, and you don't bat an eyelid</a:t>
            </a:r>
            <a:r>
              <a:rPr lang="en-US" sz="1600" dirty="0">
                <a:latin typeface="Arial Narrow"/>
              </a:rPr>
              <a:t>.</a:t>
            </a:r>
          </a:p>
          <a:p>
            <a:pPr marL="0" indent="0">
              <a:buNone/>
            </a:pPr>
            <a:r>
              <a:rPr lang="en-US" sz="1600" b="1" dirty="0">
                <a:latin typeface="Arial Narrow"/>
              </a:rPr>
              <a:t>SPIKE </a:t>
            </a:r>
            <a:br>
              <a:rPr lang="en-US" sz="1600" b="1" dirty="0"/>
            </a:br>
            <a:r>
              <a:rPr lang="en-US" sz="1600" dirty="0">
                <a:latin typeface="Arial Narrow"/>
              </a:rPr>
              <a:t>Yep. Love it. </a:t>
            </a:r>
            <a:r>
              <a:rPr lang="en-US" sz="1600" b="1" dirty="0">
                <a:latin typeface="Arial Narrow"/>
              </a:rPr>
              <a:t>Now do God </a:t>
            </a:r>
            <a:r>
              <a:rPr lang="en-US" sz="1600" dirty="0">
                <a:latin typeface="Arial Narrow"/>
              </a:rPr>
              <a:t>and see which one of us looks credulous.</a:t>
            </a:r>
          </a:p>
          <a:p>
            <a:pPr marL="0" indent="0">
              <a:buNone/>
            </a:pPr>
            <a:endParaRPr lang="en-US" sz="1600" dirty="0"/>
          </a:p>
          <a:p>
            <a:pPr marL="0" indent="0">
              <a:buNone/>
            </a:pPr>
            <a:endParaRPr lang="en-US" sz="1600" dirty="0"/>
          </a:p>
        </p:txBody>
      </p:sp>
      <p:pic>
        <p:nvPicPr>
          <p:cNvPr id="4098" name="Picture 2" descr="Love of God in Christianity - Wikipedia">
            <a:extLst>
              <a:ext uri="{FF2B5EF4-FFF2-40B4-BE49-F238E27FC236}">
                <a16:creationId xmlns:a16="http://schemas.microsoft.com/office/drawing/2014/main" id="{F53CF910-5B6A-6140-302F-DDF960370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7055" y="1489396"/>
            <a:ext cx="314325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663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7CE5-B386-7903-A4F3-86EBB79C88B2}"/>
              </a:ext>
            </a:extLst>
          </p:cNvPr>
          <p:cNvSpPr>
            <a:spLocks noGrp="1"/>
          </p:cNvSpPr>
          <p:nvPr>
            <p:ph type="title"/>
          </p:nvPr>
        </p:nvSpPr>
        <p:spPr/>
        <p:txBody>
          <a:bodyPr>
            <a:normAutofit/>
          </a:bodyPr>
          <a:lstStyle/>
          <a:p>
            <a:r>
              <a:rPr lang="en-US" dirty="0">
                <a:latin typeface="Arial Black" panose="020B0A04020102020204" pitchFamily="34" charset="0"/>
              </a:rPr>
              <a:t>The Other Side: Morality Is Self-organizing</a:t>
            </a:r>
            <a:endParaRPr lang="en-US" b="1" i="1" dirty="0">
              <a:latin typeface="Arial Black" panose="020B0A04020102020204" pitchFamily="34" charset="0"/>
            </a:endParaRPr>
          </a:p>
        </p:txBody>
      </p:sp>
      <p:sp>
        <p:nvSpPr>
          <p:cNvPr id="4" name="Text Placeholder 3">
            <a:extLst>
              <a:ext uri="{FF2B5EF4-FFF2-40B4-BE49-F238E27FC236}">
                <a16:creationId xmlns:a16="http://schemas.microsoft.com/office/drawing/2014/main" id="{4945B512-81B9-5269-A743-64A0657E08E2}"/>
              </a:ext>
            </a:extLst>
          </p:cNvPr>
          <p:cNvSpPr>
            <a:spLocks noGrp="1"/>
          </p:cNvSpPr>
          <p:nvPr>
            <p:ph type="body" sz="quarter" idx="14"/>
          </p:nvPr>
        </p:nvSpPr>
        <p:spPr>
          <a:xfrm>
            <a:off x="0" y="4738743"/>
            <a:ext cx="10362305" cy="2119257"/>
          </a:xfrm>
        </p:spPr>
        <p:txBody>
          <a:bodyPr>
            <a:noAutofit/>
          </a:bodyPr>
          <a:lstStyle/>
          <a:p>
            <a:r>
              <a:rPr lang="en-US" i="1" dirty="0">
                <a:latin typeface="Aptos Narrow" panose="020B0004020202020204" pitchFamily="34" charset="0"/>
              </a:rPr>
              <a:t>. </a:t>
            </a:r>
            <a:r>
              <a:rPr lang="en-US" b="1" i="1" dirty="0">
                <a:latin typeface="Aptos Narrow" panose="020B0004020202020204" pitchFamily="34" charset="0"/>
              </a:rPr>
              <a:t>But what I meant when I said 'morality is self-</a:t>
            </a:r>
            <a:r>
              <a:rPr lang="en-US" b="1" i="1" dirty="0" err="1">
                <a:latin typeface="Aptos Narrow" panose="020B0004020202020204" pitchFamily="34" charset="0"/>
              </a:rPr>
              <a:t>organising</a:t>
            </a:r>
            <a:r>
              <a:rPr lang="en-US" b="1" i="1" dirty="0">
                <a:latin typeface="Aptos Narrow" panose="020B0004020202020204" pitchFamily="34" charset="0"/>
              </a:rPr>
              <a:t>' – because it's an interesting question for history: where does morality come from? And you might say morality came from God – okay, that's one kind of answer. But you could say morality came from evolution; it's natural selection, which is all we're talking about here, trying to win at the game of life. If natural selection leads to morality, that's pretty interesting.</a:t>
            </a:r>
            <a:r>
              <a:rPr lang="en-US" i="1" dirty="0">
                <a:latin typeface="Aptos Narrow" panose="020B0004020202020204" pitchFamily="34" charset="0"/>
              </a:rPr>
              <a:t> And that came from </a:t>
            </a:r>
            <a:r>
              <a:rPr lang="en-US" i="1" dirty="0" err="1">
                <a:latin typeface="Aptos Narrow" panose="020B0004020202020204" pitchFamily="34" charset="0"/>
              </a:rPr>
              <a:t>maths</a:t>
            </a:r>
            <a:r>
              <a:rPr lang="en-US" i="1" dirty="0">
                <a:latin typeface="Aptos Narrow" panose="020B0004020202020204" pitchFamily="34" charset="0"/>
              </a:rPr>
              <a:t>!"</a:t>
            </a:r>
          </a:p>
          <a:p>
            <a:pPr lvl="1"/>
            <a:r>
              <a:rPr lang="en-US" sz="1800" dirty="0">
                <a:latin typeface="Aptos Narrow" panose="020B0004020202020204" pitchFamily="34" charset="0"/>
              </a:rPr>
              <a:t> </a:t>
            </a:r>
            <a:r>
              <a:rPr lang="en-US" sz="1800" dirty="0">
                <a:latin typeface="Aptos Narrow" panose="020B0004020202020204" pitchFamily="34" charset="0"/>
                <a:hlinkClick r:id="rId3"/>
              </a:rPr>
              <a:t>Steven </a:t>
            </a:r>
            <a:r>
              <a:rPr lang="en-US" sz="1800" dirty="0" err="1">
                <a:latin typeface="Aptos Narrow" panose="020B0004020202020204" pitchFamily="34" charset="0"/>
                <a:hlinkClick r:id="rId3"/>
              </a:rPr>
              <a:t>Strogatz</a:t>
            </a:r>
            <a:r>
              <a:rPr lang="en-US" sz="1800" dirty="0">
                <a:latin typeface="Aptos Narrow" panose="020B0004020202020204" pitchFamily="34" charset="0"/>
              </a:rPr>
              <a:t>, the Jacob Gould Schurman Professor of Applied Mathematics at Cornell University</a:t>
            </a:r>
            <a:endParaRPr lang="en-US" sz="1600" dirty="0">
              <a:latin typeface="Aptos Narrow" panose="020B0004020202020204" pitchFamily="34" charset="0"/>
            </a:endParaRPr>
          </a:p>
        </p:txBody>
      </p:sp>
      <p:pic>
        <p:nvPicPr>
          <p:cNvPr id="6" name="Picture 5">
            <a:extLst>
              <a:ext uri="{FF2B5EF4-FFF2-40B4-BE49-F238E27FC236}">
                <a16:creationId xmlns:a16="http://schemas.microsoft.com/office/drawing/2014/main" id="{8C3DCB39-443B-9235-DE48-1EF77C59804F}"/>
              </a:ext>
            </a:extLst>
          </p:cNvPr>
          <p:cNvPicPr>
            <a:picLocks noChangeAspect="1"/>
          </p:cNvPicPr>
          <p:nvPr/>
        </p:nvPicPr>
        <p:blipFill>
          <a:blip r:embed="rId4"/>
          <a:stretch>
            <a:fillRect/>
          </a:stretch>
        </p:blipFill>
        <p:spPr>
          <a:xfrm>
            <a:off x="6723529" y="1875329"/>
            <a:ext cx="5468470" cy="2861564"/>
          </a:xfrm>
          <a:prstGeom prst="rect">
            <a:avLst/>
          </a:prstGeom>
        </p:spPr>
      </p:pic>
      <p:sp>
        <p:nvSpPr>
          <p:cNvPr id="7" name="TextBox 6">
            <a:extLst>
              <a:ext uri="{FF2B5EF4-FFF2-40B4-BE49-F238E27FC236}">
                <a16:creationId xmlns:a16="http://schemas.microsoft.com/office/drawing/2014/main" id="{8DB24D65-B936-ECE5-CB39-EC3F80EC596F}"/>
              </a:ext>
            </a:extLst>
          </p:cNvPr>
          <p:cNvSpPr txBox="1"/>
          <p:nvPr/>
        </p:nvSpPr>
        <p:spPr>
          <a:xfrm>
            <a:off x="1011218" y="2119257"/>
            <a:ext cx="4776395" cy="2206245"/>
          </a:xfrm>
          <a:prstGeom prst="rect">
            <a:avLst/>
          </a:prstGeom>
          <a:noFill/>
          <a:ln w="28575">
            <a:solidFill>
              <a:srgbClr val="7030A0"/>
            </a:solidFill>
          </a:ln>
        </p:spPr>
        <p:txBody>
          <a:bodyPr wrap="square" rtlCol="0">
            <a:spAutoFit/>
          </a:bodyPr>
          <a:lstStyle/>
          <a:p>
            <a:pPr marR="0" lvl="0" algn="l" defTabSz="914400" rtl="0" eaLnBrk="1" fontAlgn="auto" latinLnBrk="0" hangingPunct="1">
              <a:lnSpc>
                <a:spcPct val="120000"/>
              </a:lnSpc>
              <a:spcBef>
                <a:spcPts val="1000"/>
              </a:spcBef>
              <a:spcAft>
                <a:spcPts val="0"/>
              </a:spcAft>
              <a:buClrTx/>
              <a:buSzTx/>
              <a:tabLst/>
              <a:defRPr/>
            </a:pPr>
            <a:r>
              <a:rPr kumimoji="0" lang="en-US" sz="2000" b="0" i="0" u="none" strike="noStrike" kern="1200" cap="none" spc="0" normalizeH="0" baseline="0" noProof="0" dirty="0">
                <a:ln>
                  <a:noFill/>
                </a:ln>
                <a:solidFill>
                  <a:srgbClr val="131313"/>
                </a:solidFill>
                <a:effectLst/>
                <a:uLnTx/>
                <a:uFillTx/>
                <a:latin typeface="Aptos Narrow" panose="020B0004020202020204" pitchFamily="34" charset="0"/>
                <a:ea typeface="+mn-ea"/>
                <a:cs typeface="+mn-cs"/>
              </a:rPr>
              <a:t>‘Stoppard’s characters are troubled by how morality can evolve, when there are fascinating examples of </a:t>
            </a:r>
            <a:r>
              <a:rPr kumimoji="0" lang="en-US" sz="2000" b="0" i="0" u="none" strike="noStrike" kern="1200" cap="none" spc="0" normalizeH="0" baseline="0" noProof="0" dirty="0">
                <a:ln>
                  <a:noFill/>
                </a:ln>
                <a:solidFill>
                  <a:srgbClr val="131313"/>
                </a:solidFill>
                <a:effectLst/>
                <a:uLnTx/>
                <a:uFillTx/>
                <a:latin typeface="Aptos Narrow" panose="020B0004020202020204" pitchFamily="34" charset="0"/>
                <a:ea typeface="+mn-ea"/>
                <a:cs typeface="+mn-cs"/>
                <a:hlinkClick r:id="rId5"/>
              </a:rPr>
              <a:t>altruism in chimps</a:t>
            </a:r>
            <a:r>
              <a:rPr kumimoji="0" lang="en-US" sz="2000" b="0" i="0" u="none" strike="noStrike" kern="1200" cap="none" spc="0" normalizeH="0" baseline="0" noProof="0" dirty="0">
                <a:ln>
                  <a:noFill/>
                </a:ln>
                <a:solidFill>
                  <a:srgbClr val="131313"/>
                </a:solidFill>
                <a:effectLst/>
                <a:uLnTx/>
                <a:uFillTx/>
                <a:latin typeface="Aptos Narrow" panose="020B0004020202020204" pitchFamily="34" charset="0"/>
                <a:ea typeface="+mn-ea"/>
                <a:cs typeface="+mn-cs"/>
              </a:rPr>
              <a:t> and a sense of </a:t>
            </a:r>
            <a:r>
              <a:rPr kumimoji="0" lang="en-US" sz="2000" b="0" i="0" u="none" strike="noStrike" kern="1200" cap="none" spc="0" normalizeH="0" baseline="0" noProof="0" dirty="0">
                <a:ln>
                  <a:noFill/>
                </a:ln>
                <a:solidFill>
                  <a:srgbClr val="131313"/>
                </a:solidFill>
                <a:effectLst/>
                <a:uLnTx/>
                <a:uFillTx/>
                <a:latin typeface="Aptos Narrow" panose="020B0004020202020204" pitchFamily="34" charset="0"/>
                <a:ea typeface="+mn-ea"/>
                <a:cs typeface="+mn-cs"/>
                <a:hlinkClick r:id="rId6"/>
              </a:rPr>
              <a:t>justice in monkeys</a:t>
            </a:r>
            <a:r>
              <a:rPr kumimoji="0" lang="en-US" sz="2000" b="0" i="0" u="none" strike="noStrike" kern="1200" cap="none" spc="0" normalizeH="0" baseline="0" noProof="0" dirty="0">
                <a:ln>
                  <a:noFill/>
                </a:ln>
                <a:solidFill>
                  <a:srgbClr val="131313"/>
                </a:solidFill>
                <a:effectLst/>
                <a:uLnTx/>
                <a:uFillTx/>
                <a:latin typeface="Aptos Narrow" panose="020B0004020202020204" pitchFamily="34" charset="0"/>
                <a:ea typeface="+mn-ea"/>
                <a:cs typeface="+mn-cs"/>
              </a:rPr>
              <a:t>.”</a:t>
            </a:r>
          </a:p>
          <a:p>
            <a:pPr marL="457200" marR="0" lvl="2" algn="l" defTabSz="914400" rtl="0" eaLnBrk="1" fontAlgn="auto" latinLnBrk="0" hangingPunct="1">
              <a:lnSpc>
                <a:spcPct val="120000"/>
              </a:lnSpc>
              <a:spcBef>
                <a:spcPts val="500"/>
              </a:spcBef>
              <a:spcAft>
                <a:spcPts val="0"/>
              </a:spcAft>
              <a:buClrTx/>
              <a:buSzTx/>
              <a:tabLst/>
              <a:defRPr/>
            </a:pPr>
            <a:r>
              <a:rPr kumimoji="0" lang="en-US" sz="1600" b="1" i="0" u="none" strike="noStrike" kern="1200" cap="none" spc="0" normalizeH="0" baseline="0" noProof="0" dirty="0">
                <a:ln>
                  <a:noFill/>
                </a:ln>
                <a:solidFill>
                  <a:srgbClr val="131313"/>
                </a:solidFill>
                <a:effectLst/>
                <a:uLnTx/>
                <a:uFillTx/>
                <a:latin typeface="Aptos Narrow" panose="020B0004020202020204" pitchFamily="34" charset="0"/>
                <a:ea typeface="+mn-ea"/>
                <a:cs typeface="+mn-cs"/>
                <a:hlinkClick r:id="rId7"/>
              </a:rPr>
              <a:t>Rowan Hooper</a:t>
            </a:r>
            <a:endParaRPr kumimoji="0" lang="en-US" sz="1600" b="0" i="0" u="none" strike="noStrike" kern="1200" cap="none" spc="0" normalizeH="0" baseline="0" noProof="0" dirty="0">
              <a:ln>
                <a:noFill/>
              </a:ln>
              <a:solidFill>
                <a:srgbClr val="131313"/>
              </a:solidFill>
              <a:effectLst/>
              <a:uLnTx/>
              <a:uFillTx/>
              <a:latin typeface="Aptos Narrow" panose="020B0004020202020204" pitchFamily="34" charset="0"/>
              <a:ea typeface="+mn-ea"/>
              <a:cs typeface="+mn-cs"/>
            </a:endParaRPr>
          </a:p>
          <a:p>
            <a:endParaRPr lang="en-US" dirty="0"/>
          </a:p>
        </p:txBody>
      </p:sp>
    </p:spTree>
    <p:extLst>
      <p:ext uri="{BB962C8B-B14F-4D97-AF65-F5344CB8AC3E}">
        <p14:creationId xmlns:p14="http://schemas.microsoft.com/office/powerpoint/2010/main" val="1277069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2E704-B482-5F5F-9605-60058A996030}"/>
              </a:ext>
            </a:extLst>
          </p:cNvPr>
          <p:cNvSpPr>
            <a:spLocks noGrp="1"/>
          </p:cNvSpPr>
          <p:nvPr>
            <p:ph type="title"/>
          </p:nvPr>
        </p:nvSpPr>
        <p:spPr>
          <a:xfrm>
            <a:off x="5605272" y="304998"/>
            <a:ext cx="5961888" cy="943939"/>
          </a:xfrm>
        </p:spPr>
        <p:txBody>
          <a:bodyPr anchor="t" anchorCtr="0">
            <a:normAutofit fontScale="90000"/>
          </a:bodyPr>
          <a:lstStyle/>
          <a:p>
            <a:r>
              <a:rPr lang="en-US" dirty="0"/>
              <a:t>So what is Stoppard up to? Claiming An Overall Moral Intelligence?</a:t>
            </a:r>
          </a:p>
        </p:txBody>
      </p:sp>
      <p:pic>
        <p:nvPicPr>
          <p:cNvPr id="5" name="Picture Placeholder 4" descr="Vinall Hard Problem 2015A person with her arms crossed looking up">
            <a:extLst>
              <a:ext uri="{FF2B5EF4-FFF2-40B4-BE49-F238E27FC236}">
                <a16:creationId xmlns:a16="http://schemas.microsoft.com/office/drawing/2014/main" id="{E23582D1-8901-F26D-F6AD-0D6F54087EEE}"/>
              </a:ext>
            </a:extLst>
          </p:cNvPr>
          <p:cNvPicPr>
            <a:picLocks noGrp="1" noChangeAspect="1"/>
          </p:cNvPicPr>
          <p:nvPr>
            <p:ph type="pic" sz="quarter" idx="15"/>
          </p:nvPr>
        </p:nvPicPr>
        <p:blipFill>
          <a:blip r:embed="rId2"/>
          <a:srcRect l="20263" r="20263"/>
          <a:stretch/>
        </p:blipFill>
        <p:spPr>
          <a:xfrm>
            <a:off x="-551" y="0"/>
            <a:ext cx="4837176" cy="6858000"/>
          </a:xfrm>
          <a:prstGeom prst="rect">
            <a:avLst/>
          </a:prstGeom>
          <a:blipFill>
            <a:blip r:embed="rId3">
              <a:alphaModFix amt="60000"/>
            </a:blip>
            <a:stretch>
              <a:fillRect/>
            </a:stretch>
          </a:blipFill>
        </p:spPr>
      </p:pic>
      <p:sp>
        <p:nvSpPr>
          <p:cNvPr id="4" name="Content Placeholder 3">
            <a:extLst>
              <a:ext uri="{FF2B5EF4-FFF2-40B4-BE49-F238E27FC236}">
                <a16:creationId xmlns:a16="http://schemas.microsoft.com/office/drawing/2014/main" id="{08DA160A-0046-9FA4-F733-ABC286A437C4}"/>
              </a:ext>
            </a:extLst>
          </p:cNvPr>
          <p:cNvSpPr>
            <a:spLocks noGrp="1"/>
          </p:cNvSpPr>
          <p:nvPr>
            <p:ph sz="quarter" idx="14"/>
          </p:nvPr>
        </p:nvSpPr>
        <p:spPr>
          <a:xfrm>
            <a:off x="5187230" y="1248937"/>
            <a:ext cx="6797971" cy="4537794"/>
          </a:xfrm>
        </p:spPr>
        <p:txBody>
          <a:bodyPr vert="horz" lIns="91440" tIns="45720" rIns="91440" bIns="45720" rtlCol="0" anchor="t">
            <a:noAutofit/>
          </a:bodyPr>
          <a:lstStyle/>
          <a:p>
            <a:pPr marL="0" indent="0">
              <a:buNone/>
            </a:pPr>
            <a:r>
              <a:rPr lang="en-US" dirty="0">
                <a:cs typeface="Arial" panose="020B0604020202020204" pitchFamily="34" charset="0"/>
              </a:rPr>
              <a:t>Spike asks Hilary what God is for: “</a:t>
            </a:r>
            <a:r>
              <a:rPr lang="en-US" i="1" dirty="0">
                <a:cs typeface="Arial" panose="020B0604020202020204" pitchFamily="34" charset="0"/>
              </a:rPr>
              <a:t>you need something for it to be true, some kind of overall moral intelligence, otherwise we’re just marking our own homework. That’s what I pray to…because somewhere between ape-men and the beginning of religion, we became aware of an enormous fact we didn’t understand</a:t>
            </a:r>
            <a:r>
              <a:rPr lang="en-US" dirty="0">
                <a:cs typeface="Arial" panose="020B0604020202020204" pitchFamily="34" charset="0"/>
              </a:rPr>
              <a:t>.”</a:t>
            </a:r>
          </a:p>
          <a:p>
            <a:pPr marL="0" indent="0">
              <a:buNone/>
            </a:pPr>
            <a:r>
              <a:rPr lang="en-US" dirty="0">
                <a:solidFill>
                  <a:srgbClr val="121212"/>
                </a:solidFill>
                <a:ea typeface="+mn-lt"/>
                <a:cs typeface="+mn-lt"/>
              </a:rPr>
              <a:t>"Through the character of Hilary, he is suggesting consciousness cannot be explained in purely mechanistic terms and that there are intrinsic values that depend on an overall moral intelligence. In previous plays..., Stoppard has implied that those values are instinctively to be found in children. It is significant that Hilary is partly driven by a thwarted love for an absent child."</a:t>
            </a:r>
          </a:p>
          <a:p>
            <a:pPr marL="0" indent="0">
              <a:buNone/>
            </a:pPr>
            <a:r>
              <a:rPr lang="en-US" dirty="0">
                <a:solidFill>
                  <a:srgbClr val="121212"/>
                </a:solidFill>
              </a:rPr>
              <a:t>"</a:t>
            </a:r>
            <a:r>
              <a:rPr lang="en-US" dirty="0">
                <a:solidFill>
                  <a:srgbClr val="121212"/>
                </a:solidFill>
                <a:ea typeface="+mn-lt"/>
                <a:cs typeface="+mn-lt"/>
              </a:rPr>
              <a:t>Stoppard’s play may not solve the hard problem of human consciousness. But it offers endless stimulation and represents, like so much of his work, a search for absolute values and a belief in the possibility of selfless virtue. For all </a:t>
            </a:r>
            <a:r>
              <a:rPr lang="en-US" dirty="0">
                <a:solidFill>
                  <a:srgbClr val="866D50"/>
                </a:solidFill>
                <a:ea typeface="+mn-lt"/>
                <a:cs typeface="+mn-lt"/>
                <a:hlinkClick r:id="rId4"/>
              </a:rPr>
              <a:t>his reputation as a cerebral writer</a:t>
            </a:r>
            <a:r>
              <a:rPr lang="en-US" dirty="0">
                <a:solidFill>
                  <a:srgbClr val="121212"/>
                </a:solidFill>
                <a:ea typeface="+mn-lt"/>
                <a:cs typeface="+mn-lt"/>
              </a:rPr>
              <a:t>, Stoppard has a strong faith in the power of the irrational.“</a:t>
            </a:r>
            <a:br>
              <a:rPr lang="en-US" dirty="0">
                <a:solidFill>
                  <a:srgbClr val="121212"/>
                </a:solidFill>
                <a:ea typeface="+mn-lt"/>
                <a:cs typeface="+mn-lt"/>
              </a:rPr>
            </a:br>
            <a:r>
              <a:rPr lang="en-US" dirty="0">
                <a:solidFill>
                  <a:srgbClr val="121212"/>
                </a:solidFill>
                <a:ea typeface="+mn-lt"/>
                <a:cs typeface="+mn-lt"/>
              </a:rPr>
              <a:t>			</a:t>
            </a:r>
            <a:r>
              <a:rPr lang="en-US" sz="1400" dirty="0">
                <a:solidFill>
                  <a:srgbClr val="121212"/>
                </a:solidFill>
                <a:ea typeface="+mn-lt"/>
                <a:cs typeface="+mn-lt"/>
              </a:rPr>
              <a:t>Michael Billington, The Guardian,  01/28/2015</a:t>
            </a:r>
          </a:p>
        </p:txBody>
      </p:sp>
    </p:spTree>
    <p:extLst>
      <p:ext uri="{BB962C8B-B14F-4D97-AF65-F5344CB8AC3E}">
        <p14:creationId xmlns:p14="http://schemas.microsoft.com/office/powerpoint/2010/main" val="77200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91D97D-2A2A-69FC-8C2B-19CC4568ACFD}"/>
              </a:ext>
            </a:extLst>
          </p:cNvPr>
          <p:cNvSpPr>
            <a:spLocks noGrp="1"/>
          </p:cNvSpPr>
          <p:nvPr>
            <p:ph type="title"/>
          </p:nvPr>
        </p:nvSpPr>
        <p:spPr/>
        <p:txBody>
          <a:bodyPr>
            <a:normAutofit fontScale="90000"/>
          </a:bodyPr>
          <a:lstStyle/>
          <a:p>
            <a:r>
              <a:rPr lang="en-US" dirty="0"/>
              <a:t>‘God Is Love And He Who Abides in Love Abides in God’: Stoppard, Altruism, &amp; The Prisoner’s Dilemma</a:t>
            </a:r>
          </a:p>
        </p:txBody>
      </p:sp>
    </p:spTree>
    <p:extLst>
      <p:ext uri="{BB962C8B-B14F-4D97-AF65-F5344CB8AC3E}">
        <p14:creationId xmlns:p14="http://schemas.microsoft.com/office/powerpoint/2010/main" val="1979166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B73B1-C56C-EEB3-993B-85782EE66F4D}"/>
              </a:ext>
            </a:extLst>
          </p:cNvPr>
          <p:cNvSpPr>
            <a:spLocks noGrp="1"/>
          </p:cNvSpPr>
          <p:nvPr>
            <p:ph type="title"/>
          </p:nvPr>
        </p:nvSpPr>
        <p:spPr/>
        <p:txBody>
          <a:bodyPr>
            <a:normAutofit fontScale="90000"/>
          </a:bodyPr>
          <a:lstStyle/>
          <a:p>
            <a:r>
              <a:rPr lang="en-US" dirty="0">
                <a:gradFill>
                  <a:gsLst>
                    <a:gs pos="0">
                      <a:srgbClr val="66C26C"/>
                    </a:gs>
                    <a:gs pos="100000">
                      <a:srgbClr val="25AAD5"/>
                    </a:gs>
                  </a:gsLst>
                  <a:lin ang="13800000" scaled="0"/>
                </a:gradFill>
              </a:rPr>
              <a:t>What?</a:t>
            </a:r>
            <a:br>
              <a:rPr lang="en-US" dirty="0">
                <a:gradFill>
                  <a:gsLst>
                    <a:gs pos="0">
                      <a:srgbClr val="66C26C"/>
                    </a:gs>
                    <a:gs pos="100000">
                      <a:srgbClr val="25AAD5"/>
                    </a:gs>
                  </a:gsLst>
                  <a:lin ang="13800000" scaled="0"/>
                </a:gradFill>
              </a:rPr>
            </a:br>
            <a:r>
              <a:rPr lang="en-US" i="1" dirty="0">
                <a:gradFill>
                  <a:gsLst>
                    <a:gs pos="0">
                      <a:srgbClr val="66C26C"/>
                    </a:gs>
                    <a:gs pos="100000">
                      <a:srgbClr val="25AAD5"/>
                    </a:gs>
                  </a:gsLst>
                  <a:lin ang="13800000" scaled="0"/>
                </a:gradFill>
              </a:rPr>
              <a:t>Scene by Scene</a:t>
            </a:r>
            <a:endParaRPr lang="en-US" i="1" dirty="0"/>
          </a:p>
        </p:txBody>
      </p:sp>
      <p:sp>
        <p:nvSpPr>
          <p:cNvPr id="3" name="Content Placeholder 2">
            <a:extLst>
              <a:ext uri="{FF2B5EF4-FFF2-40B4-BE49-F238E27FC236}">
                <a16:creationId xmlns:a16="http://schemas.microsoft.com/office/drawing/2014/main" id="{A896C39F-45ED-C13F-852A-336AE2AFE060}"/>
              </a:ext>
            </a:extLst>
          </p:cNvPr>
          <p:cNvSpPr>
            <a:spLocks noGrp="1"/>
          </p:cNvSpPr>
          <p:nvPr>
            <p:ph idx="1"/>
          </p:nvPr>
        </p:nvSpPr>
        <p:spPr/>
        <p:txBody>
          <a:bodyPr vert="horz" lIns="91440" tIns="45720" rIns="91440" bIns="45720" rtlCol="0" anchor="t">
            <a:noAutofit/>
          </a:bodyPr>
          <a:lstStyle/>
          <a:p>
            <a:r>
              <a:rPr lang="en-US" sz="2000" dirty="0">
                <a:latin typeface="Arial Nova"/>
              </a:rPr>
              <a:t>Scene 1: Hilary and Spike spar over evolutionary science</a:t>
            </a:r>
          </a:p>
          <a:p>
            <a:r>
              <a:rPr lang="en-US" sz="2000" dirty="0">
                <a:latin typeface="Arial Nova"/>
              </a:rPr>
              <a:t>Scene 2: Spike and Hilary "Do you pray every night?" Explain consciousness. 'Virtue is not science.' You can't get an ought out of an is. Morality is not science. So there must be something else, which is in science</a:t>
            </a:r>
          </a:p>
          <a:p>
            <a:r>
              <a:rPr lang="en-US" sz="2000" dirty="0">
                <a:latin typeface="Arial Nova"/>
              </a:rPr>
              <a:t>Scene 3: The interview. Leo &amp; Amal talking to Hilary about whether a machine can think Exposition with Julia on baby, etc. Ursula giving the tip: say Hard Problem. 1st sight of Jerry</a:t>
            </a:r>
          </a:p>
          <a:p>
            <a:r>
              <a:rPr lang="en-US" sz="2000" dirty="0">
                <a:latin typeface="Arial Nova"/>
              </a:rPr>
              <a:t>Scene 4: Five years later: Jerry and Cathy. Then Amal being told that he screwed up and responding that the market is acting stupid and Jerry saying "I don't pay you to post your research like a fridge magnet on the reception desk." He wasn't wrong but he was early which is the same thing.</a:t>
            </a:r>
          </a:p>
          <a:p>
            <a:r>
              <a:rPr lang="en-US" sz="2000" dirty="0">
                <a:latin typeface="Arial Nova"/>
              </a:rPr>
              <a:t>Scene 5: Bo and Hilary doing the experiment when Cathy comes in upon them. Leo on the competition they're facing. The foreshadowing of the questionnaire mischief</a:t>
            </a:r>
          </a:p>
        </p:txBody>
      </p:sp>
    </p:spTree>
    <p:extLst>
      <p:ext uri="{BB962C8B-B14F-4D97-AF65-F5344CB8AC3E}">
        <p14:creationId xmlns:p14="http://schemas.microsoft.com/office/powerpoint/2010/main" val="1895064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FE3EAF-BF45-189F-A5D9-69CEC99A391E}"/>
              </a:ext>
            </a:extLst>
          </p:cNvPr>
          <p:cNvSpPr>
            <a:spLocks noGrp="1"/>
          </p:cNvSpPr>
          <p:nvPr>
            <p:ph type="title"/>
          </p:nvPr>
        </p:nvSpPr>
        <p:spPr>
          <a:xfrm>
            <a:off x="612648" y="640080"/>
            <a:ext cx="3493008" cy="3621024"/>
          </a:xfrm>
        </p:spPr>
        <p:txBody>
          <a:bodyPr anchor="t">
            <a:noAutofit/>
          </a:bodyPr>
          <a:lstStyle/>
          <a:p>
            <a:pPr>
              <a:lnSpc>
                <a:spcPct val="100000"/>
              </a:lnSpc>
            </a:pPr>
            <a:r>
              <a:rPr lang="en-US" sz="2000" b="1" dirty="0">
                <a:solidFill>
                  <a:srgbClr val="7030A0"/>
                </a:solidFill>
                <a:latin typeface="Abadi" panose="020B0604020104020204" pitchFamily="34" charset="0"/>
              </a:rPr>
              <a:t>The play opens with Hilary and Spike discussing the </a:t>
            </a:r>
            <a:r>
              <a:rPr lang="en-US" sz="2000" b="1" dirty="0">
                <a:solidFill>
                  <a:srgbClr val="7030A0"/>
                </a:solidFill>
                <a:latin typeface="Abadi" panose="020B0604020104020204" pitchFamily="34" charset="0"/>
                <a:hlinkClick r:id="rId2">
                  <a:extLst>
                    <a:ext uri="{A12FA001-AC4F-418D-AE19-62706E023703}">
                      <ahyp:hlinkClr xmlns:ahyp="http://schemas.microsoft.com/office/drawing/2018/hyperlinkcolor" val="tx"/>
                    </a:ext>
                  </a:extLst>
                </a:hlinkClick>
              </a:rPr>
              <a:t>prisoner’s dilemma</a:t>
            </a:r>
            <a:br>
              <a:rPr lang="en-US" sz="2000" b="1" dirty="0">
                <a:solidFill>
                  <a:srgbClr val="7030A0"/>
                </a:solidFill>
                <a:latin typeface="Abadi" panose="020B0604020104020204" pitchFamily="34" charset="0"/>
              </a:rPr>
            </a:br>
            <a:br>
              <a:rPr lang="en-US" sz="2000" b="1" dirty="0">
                <a:solidFill>
                  <a:srgbClr val="7030A0"/>
                </a:solidFill>
                <a:latin typeface="Abadi" panose="020B0604020104020204" pitchFamily="34" charset="0"/>
              </a:rPr>
            </a:br>
            <a:r>
              <a:rPr lang="en-US" sz="2000" b="1" dirty="0">
                <a:solidFill>
                  <a:srgbClr val="7030A0"/>
                </a:solidFill>
                <a:latin typeface="Abadi" panose="020B0604020104020204" pitchFamily="34" charset="0"/>
              </a:rPr>
              <a:t>A prisoner’s behavior, Spike insists, can be predicted by behavioral models.</a:t>
            </a:r>
            <a:br>
              <a:rPr lang="en-US" sz="2000" b="1" dirty="0">
                <a:solidFill>
                  <a:srgbClr val="7030A0"/>
                </a:solidFill>
                <a:latin typeface="Abadi" panose="020B0604020104020204" pitchFamily="34" charset="0"/>
              </a:rPr>
            </a:br>
            <a:br>
              <a:rPr lang="en-US" sz="2000" b="1" dirty="0">
                <a:solidFill>
                  <a:srgbClr val="7030A0"/>
                </a:solidFill>
                <a:latin typeface="Abadi" panose="020B0604020104020204" pitchFamily="34" charset="0"/>
              </a:rPr>
            </a:br>
            <a:r>
              <a:rPr lang="en-US" sz="2000" b="1" dirty="0">
                <a:solidFill>
                  <a:srgbClr val="7030A0"/>
                </a:solidFill>
                <a:latin typeface="Abadi" panose="020B0604020104020204" pitchFamily="34" charset="0"/>
              </a:rPr>
              <a:t>Hilary disagrees: what if one of the prisoners is in love with the other</a:t>
            </a:r>
            <a:r>
              <a:rPr lang="en-US" sz="2000" b="1">
                <a:solidFill>
                  <a:srgbClr val="7030A0"/>
                </a:solidFill>
                <a:latin typeface="Abadi" panose="020B0604020104020204" pitchFamily="34" charset="0"/>
              </a:rPr>
              <a:t>? </a:t>
            </a:r>
            <a:br>
              <a:rPr lang="en-US" sz="2000" b="1">
                <a:solidFill>
                  <a:srgbClr val="7030A0"/>
                </a:solidFill>
                <a:latin typeface="Abadi" panose="020B0604020104020204" pitchFamily="34" charset="0"/>
              </a:rPr>
            </a:br>
            <a:br>
              <a:rPr lang="en-US" sz="2000" b="1">
                <a:solidFill>
                  <a:srgbClr val="7030A0"/>
                </a:solidFill>
                <a:latin typeface="Abadi" panose="020B0604020104020204" pitchFamily="34" charset="0"/>
              </a:rPr>
            </a:br>
            <a:r>
              <a:rPr lang="en-US" sz="2000" b="1">
                <a:solidFill>
                  <a:srgbClr val="7030A0"/>
                </a:solidFill>
                <a:latin typeface="Abadi" panose="020B0604020104020204" pitchFamily="34" charset="0"/>
              </a:rPr>
              <a:t>Doesn’t </a:t>
            </a:r>
            <a:r>
              <a:rPr lang="en-US" sz="2000" b="1" dirty="0">
                <a:solidFill>
                  <a:srgbClr val="7030A0"/>
                </a:solidFill>
                <a:latin typeface="Abadi" panose="020B0604020104020204" pitchFamily="34" charset="0"/>
              </a:rPr>
              <a:t>that throw a wrench into the model, as behavioral models that predict selfish behavior don’t accommodate this possibility?</a:t>
            </a:r>
          </a:p>
        </p:txBody>
      </p:sp>
      <p:pic>
        <p:nvPicPr>
          <p:cNvPr id="4098" name="Picture 2" descr="Prisoner's dilemma">
            <a:extLst>
              <a:ext uri="{FF2B5EF4-FFF2-40B4-BE49-F238E27FC236}">
                <a16:creationId xmlns:a16="http://schemas.microsoft.com/office/drawing/2014/main" id="{5444686C-BC22-2D6C-C30F-30CA2C7961F6}"/>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892040" y="925831"/>
            <a:ext cx="6675120" cy="5006340"/>
          </a:xfrm>
          <a:prstGeom prst="rect">
            <a:avLst/>
          </a:prstGeom>
          <a:solidFill>
            <a:srgbClr val="FFFFFF"/>
          </a:solidFill>
        </p:spPr>
      </p:pic>
    </p:spTree>
    <p:extLst>
      <p:ext uri="{BB962C8B-B14F-4D97-AF65-F5344CB8AC3E}">
        <p14:creationId xmlns:p14="http://schemas.microsoft.com/office/powerpoint/2010/main" val="3248008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8096D-7A0F-293E-1666-E8929E3A8BB6}"/>
              </a:ext>
            </a:extLst>
          </p:cNvPr>
          <p:cNvSpPr>
            <a:spLocks noGrp="1"/>
          </p:cNvSpPr>
          <p:nvPr>
            <p:ph type="title"/>
          </p:nvPr>
        </p:nvSpPr>
        <p:spPr>
          <a:xfrm>
            <a:off x="5583757" y="2180575"/>
            <a:ext cx="5961888" cy="2496850"/>
          </a:xfrm>
        </p:spPr>
        <p:txBody>
          <a:bodyPr anchor="b">
            <a:noAutofit/>
          </a:bodyPr>
          <a:lstStyle/>
          <a:p>
            <a:pPr algn="r"/>
            <a:r>
              <a:rPr lang="en-US" sz="2400" i="1" dirty="0">
                <a:solidFill>
                  <a:srgbClr val="7030A0"/>
                </a:solidFill>
                <a:effectLst>
                  <a:outerShdw blurRad="38100" dist="38100" dir="2700000" algn="tl">
                    <a:srgbClr val="000000">
                      <a:alpha val="43137"/>
                    </a:srgbClr>
                  </a:outerShdw>
                </a:effectLst>
                <a:latin typeface="Abadi" panose="020B0604020104020204" pitchFamily="34" charset="0"/>
              </a:rPr>
              <a:t>What's real?</a:t>
            </a:r>
            <a:br>
              <a:rPr lang="en-US" sz="2400" i="1" dirty="0">
                <a:solidFill>
                  <a:srgbClr val="7030A0"/>
                </a:solidFill>
                <a:effectLst>
                  <a:outerShdw blurRad="38100" dist="38100" dir="2700000" algn="tl">
                    <a:srgbClr val="000000">
                      <a:alpha val="43137"/>
                    </a:srgbClr>
                  </a:outerShdw>
                </a:effectLst>
                <a:latin typeface="Abadi" panose="020B0604020104020204" pitchFamily="34" charset="0"/>
              </a:rPr>
            </a:br>
            <a:br>
              <a:rPr lang="en-US" sz="2400" dirty="0">
                <a:latin typeface="Abadi" panose="020B0604020104020204" pitchFamily="34" charset="0"/>
              </a:rPr>
            </a:br>
            <a:r>
              <a:rPr lang="en-US" sz="2400" b="1" dirty="0">
                <a:latin typeface="Abadi" panose="020B0604020104020204" pitchFamily="34" charset="0"/>
              </a:rPr>
              <a:t>Begin With That Beginning:</a:t>
            </a:r>
            <a:br>
              <a:rPr lang="en-US" sz="2400" b="1" dirty="0">
                <a:latin typeface="Abadi" panose="020B0604020104020204" pitchFamily="34" charset="0"/>
              </a:rPr>
            </a:br>
            <a:r>
              <a:rPr lang="en-US" sz="2400" b="1" dirty="0">
                <a:latin typeface="Abadi" panose="020B0604020104020204" pitchFamily="34" charset="0"/>
              </a:rPr>
              <a:t>The Prisoners Dilemma</a:t>
            </a:r>
            <a:br>
              <a:rPr lang="en-US" sz="2400" b="1" dirty="0">
                <a:latin typeface="Abadi" panose="020B0604020104020204" pitchFamily="34" charset="0"/>
              </a:rPr>
            </a:br>
            <a:br>
              <a:rPr lang="en-US" sz="2400" b="1" dirty="0">
                <a:latin typeface="Abadi" panose="020B0604020104020204" pitchFamily="34" charset="0"/>
              </a:rPr>
            </a:br>
            <a:r>
              <a:rPr lang="en-US" sz="2400" b="1" dirty="0">
                <a:latin typeface="Abadi" panose="020B0604020104020204" pitchFamily="34" charset="0"/>
              </a:rPr>
              <a:t>Why do you think Stoppard uses that game as the start of our engagement?</a:t>
            </a:r>
            <a:br>
              <a:rPr lang="en-US" sz="2400" dirty="0">
                <a:latin typeface="Abadi" panose="020B0604020104020204" pitchFamily="34" charset="0"/>
              </a:rPr>
            </a:br>
            <a:br>
              <a:rPr lang="en-US" sz="2400" dirty="0">
                <a:latin typeface="Abadi" panose="020B0604020104020204" pitchFamily="34" charset="0"/>
              </a:rPr>
            </a:br>
            <a:endParaRPr lang="en-US" sz="2400" dirty="0">
              <a:latin typeface="Abadi" panose="020B0604020104020204" pitchFamily="34" charset="0"/>
            </a:endParaRPr>
          </a:p>
        </p:txBody>
      </p:sp>
      <p:pic>
        <p:nvPicPr>
          <p:cNvPr id="5" name="Picture 4" descr="A cartoon of a person standing next to a table with a ventriloquist dummy playing out the prisoner's dilemma">
            <a:extLst>
              <a:ext uri="{FF2B5EF4-FFF2-40B4-BE49-F238E27FC236}">
                <a16:creationId xmlns:a16="http://schemas.microsoft.com/office/drawing/2014/main" id="{CD15D80B-7A74-7F7C-F7C6-F67962D91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30" y="1213209"/>
            <a:ext cx="4837176" cy="5592111"/>
          </a:xfrm>
          <a:prstGeom prst="rect">
            <a:avLst/>
          </a:prstGeom>
          <a:noFill/>
        </p:spPr>
      </p:pic>
      <p:sp>
        <p:nvSpPr>
          <p:cNvPr id="6" name="Rectangle 5">
            <a:extLst>
              <a:ext uri="{FF2B5EF4-FFF2-40B4-BE49-F238E27FC236}">
                <a16:creationId xmlns:a16="http://schemas.microsoft.com/office/drawing/2014/main" id="{5317B758-904B-5A19-AF40-BC01A8C3D1F0}"/>
              </a:ext>
            </a:extLst>
          </p:cNvPr>
          <p:cNvSpPr/>
          <p:nvPr/>
        </p:nvSpPr>
        <p:spPr>
          <a:xfrm>
            <a:off x="122548" y="6004874"/>
            <a:ext cx="4873658" cy="235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2D65F91-7BD3-E14C-536C-273E945A61F7}"/>
              </a:ext>
            </a:extLst>
          </p:cNvPr>
          <p:cNvSpPr/>
          <p:nvPr/>
        </p:nvSpPr>
        <p:spPr>
          <a:xfrm>
            <a:off x="122548" y="6594438"/>
            <a:ext cx="4873658" cy="235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6884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6659EEE-73E7-B1B2-A4A4-8F352597D6E0}"/>
              </a:ext>
            </a:extLst>
          </p:cNvPr>
          <p:cNvSpPr>
            <a:spLocks noGrp="1"/>
          </p:cNvSpPr>
          <p:nvPr>
            <p:ph type="title"/>
          </p:nvPr>
        </p:nvSpPr>
        <p:spPr>
          <a:xfrm>
            <a:off x="612648" y="502920"/>
            <a:ext cx="3401568" cy="970878"/>
          </a:xfrm>
        </p:spPr>
        <p:txBody>
          <a:bodyPr anchor="t" anchorCtr="0"/>
          <a:lstStyle/>
          <a:p>
            <a:r>
              <a:rPr lang="en-US" dirty="0">
                <a:latin typeface="Arial Black" panose="020B0A04020102020204" pitchFamily="34" charset="0"/>
              </a:rPr>
              <a:t>Hilary Breaks the PD Rules</a:t>
            </a:r>
          </a:p>
        </p:txBody>
      </p:sp>
      <p:sp>
        <p:nvSpPr>
          <p:cNvPr id="13" name="Content Placeholder 2">
            <a:extLst>
              <a:ext uri="{FF2B5EF4-FFF2-40B4-BE49-F238E27FC236}">
                <a16:creationId xmlns:a16="http://schemas.microsoft.com/office/drawing/2014/main" id="{4BBB2013-815C-66F0-497A-1D1FB531422F}"/>
              </a:ext>
            </a:extLst>
          </p:cNvPr>
          <p:cNvSpPr>
            <a:spLocks noGrp="1"/>
          </p:cNvSpPr>
          <p:nvPr>
            <p:ph sz="quarter" idx="14"/>
          </p:nvPr>
        </p:nvSpPr>
        <p:spPr>
          <a:xfrm>
            <a:off x="0" y="1977255"/>
            <a:ext cx="6971493" cy="4169664"/>
          </a:xfrm>
        </p:spPr>
        <p:txBody>
          <a:bodyPr>
            <a:noAutofit/>
          </a:bodyPr>
          <a:lstStyle/>
          <a:p>
            <a:r>
              <a:rPr lang="en-US" sz="1600" b="1" u="sng" dirty="0">
                <a:latin typeface="Arial Narrow" panose="020B0606020202030204" pitchFamily="34" charset="0"/>
              </a:rPr>
              <a:t>HILARY: </a:t>
            </a:r>
            <a:r>
              <a:rPr lang="en-US" sz="1600" dirty="0">
                <a:latin typeface="Arial Narrow" panose="020B0606020202030204" pitchFamily="34" charset="0"/>
              </a:rPr>
              <a:t>Rational? You have to be a person to be rational. You've left out everything about Bob and me except we're each out for ourselves and we've got 2 buttons to push. Actually, Bob loves me .
</a:t>
            </a:r>
            <a:r>
              <a:rPr lang="en-US" sz="1600" b="1" u="sng" dirty="0">
                <a:latin typeface="Arial Narrow" panose="020B0606020202030204" pitchFamily="34" charset="0"/>
              </a:rPr>
              <a:t>SPIKE: </a:t>
            </a:r>
            <a:r>
              <a:rPr lang="en-US" sz="1600" dirty="0">
                <a:latin typeface="Arial Narrow" panose="020B0606020202030204" pitchFamily="34" charset="0"/>
              </a:rPr>
              <a:t>Hold on.
</a:t>
            </a:r>
            <a:r>
              <a:rPr lang="en-US" sz="1600" b="1" u="sng" dirty="0">
                <a:latin typeface="Arial Narrow" panose="020B0606020202030204" pitchFamily="34" charset="0"/>
              </a:rPr>
              <a:t>HILARY: </a:t>
            </a:r>
            <a:r>
              <a:rPr lang="en-US" sz="1600" dirty="0">
                <a:latin typeface="Arial Narrow" panose="020B0606020202030204" pitchFamily="34" charset="0"/>
              </a:rPr>
              <a:t>I did it. Bob had nothing to do with it, he wasn't even there. 
</a:t>
            </a:r>
            <a:r>
              <a:rPr lang="en-US" sz="1600" b="1" u="sng" dirty="0">
                <a:latin typeface="Arial Narrow" panose="020B0606020202030204" pitchFamily="34" charset="0"/>
              </a:rPr>
              <a:t>SPIKE: </a:t>
            </a:r>
            <a:r>
              <a:rPr lang="en-US" sz="1600" dirty="0">
                <a:latin typeface="Arial Narrow" panose="020B0606020202030204" pitchFamily="34" charset="0"/>
              </a:rPr>
              <a:t>That's not one of the options. </a:t>
            </a:r>
          </a:p>
          <a:p>
            <a:r>
              <a:rPr lang="en-US" sz="1600" b="1" u="sng" dirty="0">
                <a:latin typeface="Arial Narrow" panose="020B0606020202030204" pitchFamily="34" charset="0"/>
              </a:rPr>
              <a:t>HILARY: </a:t>
            </a:r>
            <a:r>
              <a:rPr lang="en-US" sz="1600" dirty="0">
                <a:latin typeface="Arial Narrow" panose="020B0606020202030204" pitchFamily="34" charset="0"/>
              </a:rPr>
              <a:t>I smashed the window, grabbed the jewelry and hid it under the floorboards.
</a:t>
            </a:r>
            <a:r>
              <a:rPr lang="en-US" sz="1600" b="1" u="sng" dirty="0">
                <a:latin typeface="Arial Narrow" panose="020B0606020202030204" pitchFamily="34" charset="0"/>
              </a:rPr>
              <a:t>SPIKE: </a:t>
            </a:r>
            <a:r>
              <a:rPr lang="en-US" sz="1600" dirty="0">
                <a:latin typeface="Arial Narrow" panose="020B0606020202030204" pitchFamily="34" charset="0"/>
              </a:rPr>
              <a:t>It's not an option in the game.</a:t>
            </a:r>
          </a:p>
          <a:p>
            <a:r>
              <a:rPr lang="en-US" sz="1600" b="1" u="sng" dirty="0">
                <a:latin typeface="Arial Narrow" panose="020B0606020202030204" pitchFamily="34" charset="0"/>
              </a:rPr>
              <a:t>HILARY: </a:t>
            </a:r>
            <a:r>
              <a:rPr lang="en-US" sz="1600" dirty="0">
                <a:latin typeface="Arial Narrow" panose="020B0606020202030204" pitchFamily="34" charset="0"/>
              </a:rPr>
              <a:t> I'm confessing anyway. I'm going to give Bob a chance to go straight. </a:t>
            </a:r>
          </a:p>
          <a:p>
            <a:r>
              <a:rPr lang="en-US" sz="1600" b="1" u="sng" dirty="0">
                <a:latin typeface="Arial Narrow" panose="020B0606020202030204" pitchFamily="34" charset="0"/>
              </a:rPr>
              <a:t>SPIKE: </a:t>
            </a:r>
            <a:r>
              <a:rPr lang="en-US" sz="1600" dirty="0">
                <a:latin typeface="Arial Narrow" panose="020B0606020202030204" pitchFamily="34" charset="0"/>
              </a:rPr>
              <a:t>Why? </a:t>
            </a:r>
          </a:p>
          <a:p>
            <a:r>
              <a:rPr lang="en-US" sz="1600" b="1" u="sng" dirty="0">
                <a:latin typeface="Arial Narrow" panose="020B0606020202030204" pitchFamily="34" charset="0"/>
              </a:rPr>
              <a:t>HILARY: </a:t>
            </a:r>
            <a:r>
              <a:rPr lang="en-US" sz="1600" dirty="0">
                <a:latin typeface="Arial Narrow" panose="020B0606020202030204" pitchFamily="34" charset="0"/>
              </a:rPr>
              <a:t>Because I'm good. </a:t>
            </a:r>
          </a:p>
        </p:txBody>
      </p:sp>
      <p:pic>
        <p:nvPicPr>
          <p:cNvPr id="6" name="Picture Placeholder 5" descr="A painting of a person riding a horse&#10;&#10;AI-generated content may be incorrect.">
            <a:extLst>
              <a:ext uri="{FF2B5EF4-FFF2-40B4-BE49-F238E27FC236}">
                <a16:creationId xmlns:a16="http://schemas.microsoft.com/office/drawing/2014/main" id="{D7151B8E-67C5-9326-0975-DB8DE5FAE11B}"/>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0202" r="20202"/>
          <a:stretch/>
        </p:blipFill>
        <p:spPr>
          <a:xfrm>
            <a:off x="6831105" y="1869169"/>
            <a:ext cx="5285591" cy="4988831"/>
          </a:xfrm>
          <a:noFill/>
        </p:spPr>
      </p:pic>
      <p:sp>
        <p:nvSpPr>
          <p:cNvPr id="10" name="TextBox 9">
            <a:extLst>
              <a:ext uri="{FF2B5EF4-FFF2-40B4-BE49-F238E27FC236}">
                <a16:creationId xmlns:a16="http://schemas.microsoft.com/office/drawing/2014/main" id="{B0C52540-7E19-4BAF-FC06-010830C09D98}"/>
              </a:ext>
            </a:extLst>
          </p:cNvPr>
          <p:cNvSpPr txBox="1"/>
          <p:nvPr/>
        </p:nvSpPr>
        <p:spPr>
          <a:xfrm>
            <a:off x="6433072" y="1335298"/>
            <a:ext cx="5563496" cy="276999"/>
          </a:xfrm>
          <a:prstGeom prst="rect">
            <a:avLst/>
          </a:prstGeom>
          <a:noFill/>
        </p:spPr>
        <p:txBody>
          <a:bodyPr wrap="square">
            <a:spAutoFit/>
          </a:bodyPr>
          <a:lstStyle/>
          <a:p>
            <a:pPr algn="r"/>
            <a:r>
              <a:rPr lang="en-US" sz="1200" b="0" i="1" dirty="0">
                <a:solidFill>
                  <a:srgbClr val="000000"/>
                </a:solidFill>
                <a:effectLst/>
                <a:latin typeface="Nordique Inline" panose="020F0502020204030204" pitchFamily="2" charset="0"/>
              </a:rPr>
              <a:t>The Good Samaritan after Eugène Delacroix by Vincent van Gogh, 1890.</a:t>
            </a:r>
            <a:endParaRPr lang="en-US" sz="1200" dirty="0">
              <a:latin typeface="Nordique Inline" panose="020F0502020204030204" pitchFamily="2" charset="0"/>
            </a:endParaRPr>
          </a:p>
        </p:txBody>
      </p:sp>
    </p:spTree>
    <p:extLst>
      <p:ext uri="{BB962C8B-B14F-4D97-AF65-F5344CB8AC3E}">
        <p14:creationId xmlns:p14="http://schemas.microsoft.com/office/powerpoint/2010/main" val="3765082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6E8ECB-560D-3302-FEA5-A91144FD5A51}"/>
              </a:ext>
            </a:extLst>
          </p:cNvPr>
          <p:cNvSpPr>
            <a:spLocks noGrp="1"/>
          </p:cNvSpPr>
          <p:nvPr>
            <p:ph type="title"/>
          </p:nvPr>
        </p:nvSpPr>
        <p:spPr>
          <a:xfrm>
            <a:off x="612648" y="4956312"/>
            <a:ext cx="3647839" cy="1420235"/>
          </a:xfrm>
        </p:spPr>
        <p:txBody>
          <a:bodyPr anchor="t">
            <a:normAutofit/>
          </a:bodyPr>
          <a:lstStyle/>
          <a:p>
            <a:r>
              <a:rPr lang="en-US"/>
              <a:t>“She Needs To Believe That You Can Be Good”</a:t>
            </a:r>
          </a:p>
        </p:txBody>
      </p:sp>
      <p:pic>
        <p:nvPicPr>
          <p:cNvPr id="11" name="Picture Placeholder 10">
            <a:extLst>
              <a:ext uri="{FF2B5EF4-FFF2-40B4-BE49-F238E27FC236}">
                <a16:creationId xmlns:a16="http://schemas.microsoft.com/office/drawing/2014/main" id="{95D57D90-DF7B-7212-BEB4-3A7F387810CA}"/>
              </a:ext>
            </a:extLst>
          </p:cNvPr>
          <p:cNvPicPr>
            <a:picLocks noGrp="1" noChangeAspect="1"/>
          </p:cNvPicPr>
          <p:nvPr>
            <p:ph type="pic" sz="quarter" idx="16"/>
          </p:nvPr>
        </p:nvPicPr>
        <p:blipFill>
          <a:blip r:embed="rId2"/>
          <a:srcRect t="4793" b="27663"/>
          <a:stretch>
            <a:fillRect/>
          </a:stretch>
        </p:blipFill>
        <p:spPr>
          <a:xfrm>
            <a:off x="20" y="1"/>
            <a:ext cx="12191980" cy="4591025"/>
          </a:xfrm>
          <a:noFill/>
        </p:spPr>
      </p:pic>
      <p:sp>
        <p:nvSpPr>
          <p:cNvPr id="8" name="Content Placeholder 7">
            <a:extLst>
              <a:ext uri="{FF2B5EF4-FFF2-40B4-BE49-F238E27FC236}">
                <a16:creationId xmlns:a16="http://schemas.microsoft.com/office/drawing/2014/main" id="{0627375D-DB11-477A-FFD2-A6CEEBC6FD26}"/>
              </a:ext>
            </a:extLst>
          </p:cNvPr>
          <p:cNvSpPr>
            <a:spLocks noGrp="1"/>
          </p:cNvSpPr>
          <p:nvPr>
            <p:ph sz="quarter" idx="14"/>
          </p:nvPr>
        </p:nvSpPr>
        <p:spPr>
          <a:xfrm>
            <a:off x="5257800" y="4956312"/>
            <a:ext cx="6309360" cy="1420235"/>
          </a:xfrm>
        </p:spPr>
        <p:txBody>
          <a:bodyPr>
            <a:normAutofit/>
          </a:bodyPr>
          <a:lstStyle/>
          <a:p>
            <a:r>
              <a:rPr lang="en-US"/>
              <a:t>Let’s listen to Stoppard offer his precis of the play here; it’s a little over two minutes:</a:t>
            </a:r>
          </a:p>
          <a:p>
            <a:r>
              <a:rPr lang="en-US">
                <a:hlinkClick r:id="rId3"/>
              </a:rPr>
              <a:t>https://youtu.be/il5CT1n4ql0?si=7Mu98IL6DJ8yXEeA</a:t>
            </a:r>
            <a:r>
              <a:rPr lang="en-US"/>
              <a:t> </a:t>
            </a:r>
          </a:p>
        </p:txBody>
      </p:sp>
    </p:spTree>
    <p:extLst>
      <p:ext uri="{BB962C8B-B14F-4D97-AF65-F5344CB8AC3E}">
        <p14:creationId xmlns:p14="http://schemas.microsoft.com/office/powerpoint/2010/main" val="8917804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744C37-EC9E-0CE5-BE76-6974A30B4718}"/>
              </a:ext>
            </a:extLst>
          </p:cNvPr>
          <p:cNvSpPr>
            <a:spLocks noGrp="1"/>
          </p:cNvSpPr>
          <p:nvPr>
            <p:ph type="title"/>
          </p:nvPr>
        </p:nvSpPr>
        <p:spPr>
          <a:xfrm>
            <a:off x="943793" y="264795"/>
            <a:ext cx="4573413" cy="841248"/>
          </a:xfrm>
        </p:spPr>
        <p:txBody>
          <a:bodyPr>
            <a:noAutofit/>
          </a:bodyPr>
          <a:lstStyle/>
          <a:p>
            <a:r>
              <a:rPr lang="en-US" sz="2800"/>
              <a:t>“Goodness is something that has always interested you”</a:t>
            </a:r>
          </a:p>
        </p:txBody>
      </p:sp>
      <p:sp>
        <p:nvSpPr>
          <p:cNvPr id="6" name="Content Placeholder 5">
            <a:extLst>
              <a:ext uri="{FF2B5EF4-FFF2-40B4-BE49-F238E27FC236}">
                <a16:creationId xmlns:a16="http://schemas.microsoft.com/office/drawing/2014/main" id="{7E55CC9D-4EE0-435D-DECB-4C99BAC93386}"/>
              </a:ext>
            </a:extLst>
          </p:cNvPr>
          <p:cNvSpPr>
            <a:spLocks noGrp="1"/>
          </p:cNvSpPr>
          <p:nvPr>
            <p:ph sz="quarter" idx="14"/>
          </p:nvPr>
        </p:nvSpPr>
        <p:spPr>
          <a:xfrm>
            <a:off x="555498" y="1129284"/>
            <a:ext cx="5350002" cy="4782312"/>
          </a:xfrm>
        </p:spPr>
        <p:txBody>
          <a:bodyPr>
            <a:noAutofit/>
          </a:bodyPr>
          <a:lstStyle/>
          <a:p>
            <a:r>
              <a:rPr lang="en-US">
                <a:latin typeface="Arial Narrow" panose="020B0606020202030204" pitchFamily="34" charset="0"/>
              </a:rPr>
              <a:t>“I will read a letter received when TS was starting to write this play, which I will then use to ask him about the play </a:t>
            </a:r>
          </a:p>
          <a:p>
            <a:r>
              <a:rPr lang="en-US">
                <a:latin typeface="Arial Narrow" panose="020B0606020202030204" pitchFamily="34" charset="0"/>
              </a:rPr>
              <a:t>Tom wrote, ‘</a:t>
            </a:r>
            <a:r>
              <a:rPr lang="en-US" i="1">
                <a:latin typeface="Arial Narrow" panose="020B0606020202030204" pitchFamily="34" charset="0"/>
              </a:rPr>
              <a:t>I want to write a character who is good not goody goody and believes that goodness has an objective reality which is not captured by explained by defined by evolutionary science by evo-psychology Evo biology by Neo Darwinism the character is a young woman who's in her early 20s at the beginning of the play the time span is about 10 years Circ 1999 to 2008 the setting is based on some place like the Allen Institute in Seattle but we're in England Paul Allen ex-Microsoft has financed a brain science lab to investigate how brains work </a:t>
            </a:r>
            <a:r>
              <a:rPr lang="en-US" i="1" err="1">
                <a:latin typeface="Arial Narrow" panose="020B0606020202030204" pitchFamily="34" charset="0"/>
              </a:rPr>
              <a:t>etc</a:t>
            </a:r>
            <a:r>
              <a:rPr lang="en-US" i="1">
                <a:latin typeface="Arial Narrow" panose="020B0606020202030204" pitchFamily="34" charset="0"/>
              </a:rPr>
              <a:t> the play's dates are to accommodate my my hazy notion that my Allen is a hedge fund guru and that the credit crunch is where we're heading so a play about evolutionary biology and the banking crisis. Happy Christmas!</a:t>
            </a:r>
            <a:r>
              <a:rPr lang="en-US">
                <a:latin typeface="Arial Narrow" panose="020B0606020202030204" pitchFamily="34" charset="0"/>
              </a:rPr>
              <a:t> ‘ </a:t>
            </a:r>
          </a:p>
        </p:txBody>
      </p:sp>
      <p:sp>
        <p:nvSpPr>
          <p:cNvPr id="8" name="TextBox 7">
            <a:extLst>
              <a:ext uri="{FF2B5EF4-FFF2-40B4-BE49-F238E27FC236}">
                <a16:creationId xmlns:a16="http://schemas.microsoft.com/office/drawing/2014/main" id="{D08D58BB-697D-54DA-6A14-785B3B6501B5}"/>
              </a:ext>
            </a:extLst>
          </p:cNvPr>
          <p:cNvSpPr txBox="1"/>
          <p:nvPr/>
        </p:nvSpPr>
        <p:spPr>
          <a:xfrm>
            <a:off x="6819403" y="438150"/>
            <a:ext cx="4613416" cy="1518138"/>
          </a:xfrm>
          <a:prstGeom prst="rect">
            <a:avLst/>
          </a:prstGeom>
          <a:noFill/>
        </p:spPr>
        <p:txBody>
          <a:bodyPr wrap="square" rtlCol="0" anchor="t" anchorCtr="1">
            <a:spAutoFit/>
          </a:bodyPr>
          <a:lstStyle/>
          <a:p>
            <a:endParaRPr lang="en-US" b="1">
              <a:solidFill>
                <a:srgbClr val="7030A0"/>
              </a:solidFill>
              <a:latin typeface="Arial Narrow" panose="020B0606020202030204" pitchFamily="34" charset="0"/>
            </a:endParaRPr>
          </a:p>
          <a:p>
            <a:pPr algn="ctr"/>
            <a:r>
              <a:rPr lang="en-US" b="1">
                <a:solidFill>
                  <a:srgbClr val="7030A0"/>
                </a:solidFill>
                <a:latin typeface="Arial Narrow" panose="020B0606020202030204" pitchFamily="34" charset="0"/>
                <a:hlinkClick r:id="rId3"/>
              </a:rPr>
              <a:t>“HOW DO WE DERIVE VALUE FROM WHAT WE KNOW OF THE PHYSICAL WORLD?”</a:t>
            </a:r>
            <a:endParaRPr lang="en-US" b="1">
              <a:solidFill>
                <a:srgbClr val="7030A0"/>
              </a:solidFill>
              <a:latin typeface="Arial Narrow" panose="020B0606020202030204" pitchFamily="34" charset="0"/>
            </a:endParaRPr>
          </a:p>
          <a:p>
            <a:pPr algn="ctr"/>
            <a:r>
              <a:rPr lang="en-US" b="1">
                <a:solidFill>
                  <a:srgbClr val="7030A0"/>
                </a:solidFill>
                <a:latin typeface="Arial Narrow" panose="020B0606020202030204" pitchFamily="34" charset="0"/>
              </a:rPr>
              <a:t>TS from 5:03 to 9:23</a:t>
            </a:r>
          </a:p>
          <a:p>
            <a:endParaRPr lang="en-US" b="1">
              <a:solidFill>
                <a:srgbClr val="7030A0"/>
              </a:solidFill>
            </a:endParaRPr>
          </a:p>
        </p:txBody>
      </p:sp>
      <p:pic>
        <p:nvPicPr>
          <p:cNvPr id="2050" name="Picture 2">
            <a:extLst>
              <a:ext uri="{FF2B5EF4-FFF2-40B4-BE49-F238E27FC236}">
                <a16:creationId xmlns:a16="http://schemas.microsoft.com/office/drawing/2014/main" id="{5D05CDC1-A506-3456-0DB6-8EAA336F5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0272" y="2143124"/>
            <a:ext cx="5331678" cy="3643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241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8C9B4-CABE-BFBF-6CA6-BB709970762B}"/>
              </a:ext>
            </a:extLst>
          </p:cNvPr>
          <p:cNvSpPr>
            <a:spLocks noGrp="1"/>
          </p:cNvSpPr>
          <p:nvPr>
            <p:ph type="ctrTitle"/>
          </p:nvPr>
        </p:nvSpPr>
        <p:spPr>
          <a:xfrm>
            <a:off x="612648" y="502920"/>
            <a:ext cx="5852160" cy="2953512"/>
          </a:xfrm>
        </p:spPr>
        <p:txBody>
          <a:bodyPr anchor="t">
            <a:normAutofit/>
          </a:bodyPr>
          <a:lstStyle/>
          <a:p>
            <a:r>
              <a:rPr lang="en-US" sz="2600" dirty="0"/>
              <a:t>Stoppard on Morality: </a:t>
            </a:r>
            <a:br>
              <a:rPr lang="en-US" sz="2600" dirty="0"/>
            </a:br>
            <a:br>
              <a:rPr lang="en-US" sz="2600" dirty="0"/>
            </a:br>
            <a:r>
              <a:rPr lang="en-US" sz="2600" i="1" dirty="0"/>
              <a:t>“the idea of goodness isn’t implicit in what we call good behaviour. That only leaves you with</a:t>
            </a:r>
            <a:r>
              <a:rPr lang="en-US" sz="2600" b="1" i="1" u="sng" dirty="0"/>
              <a:t> a Mobius strip</a:t>
            </a:r>
            <a:r>
              <a:rPr lang="en-US" sz="2600" i="1" dirty="0"/>
              <a:t>. It’s only implicit in relation to something you can compare it with; e.g., its opposite</a:t>
            </a:r>
          </a:p>
          <a:p>
            <a:endParaRPr lang="en-US" sz="2600" dirty="0"/>
          </a:p>
        </p:txBody>
      </p:sp>
      <p:sp>
        <p:nvSpPr>
          <p:cNvPr id="12" name="Subtitle 2">
            <a:extLst>
              <a:ext uri="{FF2B5EF4-FFF2-40B4-BE49-F238E27FC236}">
                <a16:creationId xmlns:a16="http://schemas.microsoft.com/office/drawing/2014/main" id="{688F4AE4-1FF0-6410-EBF3-FB711779D995}"/>
              </a:ext>
            </a:extLst>
          </p:cNvPr>
          <p:cNvSpPr>
            <a:spLocks noGrp="1"/>
          </p:cNvSpPr>
          <p:nvPr>
            <p:ph type="subTitle" idx="1"/>
          </p:nvPr>
        </p:nvSpPr>
        <p:spPr>
          <a:xfrm>
            <a:off x="655410" y="3281082"/>
            <a:ext cx="5766637" cy="2753958"/>
          </a:xfrm>
          <a:custGeom>
            <a:avLst/>
            <a:gdLst>
              <a:gd name="connsiteX0" fmla="*/ 0 w 5766637"/>
              <a:gd name="connsiteY0" fmla="*/ 0 h 2753958"/>
              <a:gd name="connsiteX1" fmla="*/ 403665 w 5766637"/>
              <a:gd name="connsiteY1" fmla="*/ 0 h 2753958"/>
              <a:gd name="connsiteX2" fmla="*/ 1095661 w 5766637"/>
              <a:gd name="connsiteY2" fmla="*/ 0 h 2753958"/>
              <a:gd name="connsiteX3" fmla="*/ 1787657 w 5766637"/>
              <a:gd name="connsiteY3" fmla="*/ 0 h 2753958"/>
              <a:gd name="connsiteX4" fmla="*/ 2364321 w 5766637"/>
              <a:gd name="connsiteY4" fmla="*/ 0 h 2753958"/>
              <a:gd name="connsiteX5" fmla="*/ 3056318 w 5766637"/>
              <a:gd name="connsiteY5" fmla="*/ 0 h 2753958"/>
              <a:gd name="connsiteX6" fmla="*/ 3690648 w 5766637"/>
              <a:gd name="connsiteY6" fmla="*/ 0 h 2753958"/>
              <a:gd name="connsiteX7" fmla="*/ 4267311 w 5766637"/>
              <a:gd name="connsiteY7" fmla="*/ 0 h 2753958"/>
              <a:gd name="connsiteX8" fmla="*/ 4786309 w 5766637"/>
              <a:gd name="connsiteY8" fmla="*/ 0 h 2753958"/>
              <a:gd name="connsiteX9" fmla="*/ 5766637 w 5766637"/>
              <a:gd name="connsiteY9" fmla="*/ 0 h 2753958"/>
              <a:gd name="connsiteX10" fmla="*/ 5766637 w 5766637"/>
              <a:gd name="connsiteY10" fmla="*/ 523252 h 2753958"/>
              <a:gd name="connsiteX11" fmla="*/ 5766637 w 5766637"/>
              <a:gd name="connsiteY11" fmla="*/ 1101583 h 2753958"/>
              <a:gd name="connsiteX12" fmla="*/ 5766637 w 5766637"/>
              <a:gd name="connsiteY12" fmla="*/ 1707454 h 2753958"/>
              <a:gd name="connsiteX13" fmla="*/ 5766637 w 5766637"/>
              <a:gd name="connsiteY13" fmla="*/ 2753958 h 2753958"/>
              <a:gd name="connsiteX14" fmla="*/ 5247640 w 5766637"/>
              <a:gd name="connsiteY14" fmla="*/ 2753958 h 2753958"/>
              <a:gd name="connsiteX15" fmla="*/ 4555643 w 5766637"/>
              <a:gd name="connsiteY15" fmla="*/ 2753958 h 2753958"/>
              <a:gd name="connsiteX16" fmla="*/ 3978980 w 5766637"/>
              <a:gd name="connsiteY16" fmla="*/ 2753958 h 2753958"/>
              <a:gd name="connsiteX17" fmla="*/ 3402316 w 5766637"/>
              <a:gd name="connsiteY17" fmla="*/ 2753958 h 2753958"/>
              <a:gd name="connsiteX18" fmla="*/ 2825652 w 5766637"/>
              <a:gd name="connsiteY18" fmla="*/ 2753958 h 2753958"/>
              <a:gd name="connsiteX19" fmla="*/ 2133656 w 5766637"/>
              <a:gd name="connsiteY19" fmla="*/ 2753958 h 2753958"/>
              <a:gd name="connsiteX20" fmla="*/ 1499326 w 5766637"/>
              <a:gd name="connsiteY20" fmla="*/ 2753958 h 2753958"/>
              <a:gd name="connsiteX21" fmla="*/ 980328 w 5766637"/>
              <a:gd name="connsiteY21" fmla="*/ 2753958 h 2753958"/>
              <a:gd name="connsiteX22" fmla="*/ 0 w 5766637"/>
              <a:gd name="connsiteY22" fmla="*/ 2753958 h 2753958"/>
              <a:gd name="connsiteX23" fmla="*/ 0 w 5766637"/>
              <a:gd name="connsiteY23" fmla="*/ 2203166 h 2753958"/>
              <a:gd name="connsiteX24" fmla="*/ 0 w 5766637"/>
              <a:gd name="connsiteY24" fmla="*/ 1679914 h 2753958"/>
              <a:gd name="connsiteX25" fmla="*/ 0 w 5766637"/>
              <a:gd name="connsiteY25" fmla="*/ 1074044 h 2753958"/>
              <a:gd name="connsiteX26" fmla="*/ 0 w 5766637"/>
              <a:gd name="connsiteY26" fmla="*/ 605871 h 2753958"/>
              <a:gd name="connsiteX27" fmla="*/ 0 w 5766637"/>
              <a:gd name="connsiteY27" fmla="*/ 0 h 275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6637" h="2753958" fill="none" extrusionOk="0">
                <a:moveTo>
                  <a:pt x="0" y="0"/>
                </a:moveTo>
                <a:cubicBezTo>
                  <a:pt x="184389" y="-13977"/>
                  <a:pt x="221190" y="26051"/>
                  <a:pt x="403665" y="0"/>
                </a:cubicBezTo>
                <a:cubicBezTo>
                  <a:pt x="586141" y="-26051"/>
                  <a:pt x="805968" y="45914"/>
                  <a:pt x="1095661" y="0"/>
                </a:cubicBezTo>
                <a:cubicBezTo>
                  <a:pt x="1385354" y="-45914"/>
                  <a:pt x="1575625" y="77623"/>
                  <a:pt x="1787657" y="0"/>
                </a:cubicBezTo>
                <a:cubicBezTo>
                  <a:pt x="1999689" y="-77623"/>
                  <a:pt x="2128450" y="60193"/>
                  <a:pt x="2364321" y="0"/>
                </a:cubicBezTo>
                <a:cubicBezTo>
                  <a:pt x="2600192" y="-60193"/>
                  <a:pt x="2869620" y="63473"/>
                  <a:pt x="3056318" y="0"/>
                </a:cubicBezTo>
                <a:cubicBezTo>
                  <a:pt x="3243016" y="-63473"/>
                  <a:pt x="3479654" y="21353"/>
                  <a:pt x="3690648" y="0"/>
                </a:cubicBezTo>
                <a:cubicBezTo>
                  <a:pt x="3901642" y="-21353"/>
                  <a:pt x="4089378" y="17435"/>
                  <a:pt x="4267311" y="0"/>
                </a:cubicBezTo>
                <a:cubicBezTo>
                  <a:pt x="4445244" y="-17435"/>
                  <a:pt x="4659181" y="770"/>
                  <a:pt x="4786309" y="0"/>
                </a:cubicBezTo>
                <a:cubicBezTo>
                  <a:pt x="4913437" y="-770"/>
                  <a:pt x="5478412" y="57624"/>
                  <a:pt x="5766637" y="0"/>
                </a:cubicBezTo>
                <a:cubicBezTo>
                  <a:pt x="5791602" y="162346"/>
                  <a:pt x="5731936" y="377761"/>
                  <a:pt x="5766637" y="523252"/>
                </a:cubicBezTo>
                <a:cubicBezTo>
                  <a:pt x="5801338" y="668743"/>
                  <a:pt x="5706030" y="958566"/>
                  <a:pt x="5766637" y="1101583"/>
                </a:cubicBezTo>
                <a:cubicBezTo>
                  <a:pt x="5827244" y="1244600"/>
                  <a:pt x="5730931" y="1535505"/>
                  <a:pt x="5766637" y="1707454"/>
                </a:cubicBezTo>
                <a:cubicBezTo>
                  <a:pt x="5802343" y="1879403"/>
                  <a:pt x="5702381" y="2333843"/>
                  <a:pt x="5766637" y="2753958"/>
                </a:cubicBezTo>
                <a:cubicBezTo>
                  <a:pt x="5508576" y="2809572"/>
                  <a:pt x="5444869" y="2750659"/>
                  <a:pt x="5247640" y="2753958"/>
                </a:cubicBezTo>
                <a:cubicBezTo>
                  <a:pt x="5050411" y="2757257"/>
                  <a:pt x="4901588" y="2698135"/>
                  <a:pt x="4555643" y="2753958"/>
                </a:cubicBezTo>
                <a:cubicBezTo>
                  <a:pt x="4209698" y="2809781"/>
                  <a:pt x="4265846" y="2735630"/>
                  <a:pt x="3978980" y="2753958"/>
                </a:cubicBezTo>
                <a:cubicBezTo>
                  <a:pt x="3692114" y="2772286"/>
                  <a:pt x="3632056" y="2696171"/>
                  <a:pt x="3402316" y="2753958"/>
                </a:cubicBezTo>
                <a:cubicBezTo>
                  <a:pt x="3172576" y="2811745"/>
                  <a:pt x="2986546" y="2695375"/>
                  <a:pt x="2825652" y="2753958"/>
                </a:cubicBezTo>
                <a:cubicBezTo>
                  <a:pt x="2664758" y="2812541"/>
                  <a:pt x="2342102" y="2696922"/>
                  <a:pt x="2133656" y="2753958"/>
                </a:cubicBezTo>
                <a:cubicBezTo>
                  <a:pt x="1925210" y="2810994"/>
                  <a:pt x="1662288" y="2735663"/>
                  <a:pt x="1499326" y="2753958"/>
                </a:cubicBezTo>
                <a:cubicBezTo>
                  <a:pt x="1336364" y="2772253"/>
                  <a:pt x="1164920" y="2703515"/>
                  <a:pt x="980328" y="2753958"/>
                </a:cubicBezTo>
                <a:cubicBezTo>
                  <a:pt x="795736" y="2804401"/>
                  <a:pt x="273129" y="2659039"/>
                  <a:pt x="0" y="2753958"/>
                </a:cubicBezTo>
                <a:cubicBezTo>
                  <a:pt x="-21146" y="2519509"/>
                  <a:pt x="41841" y="2371963"/>
                  <a:pt x="0" y="2203166"/>
                </a:cubicBezTo>
                <a:cubicBezTo>
                  <a:pt x="-41841" y="2034369"/>
                  <a:pt x="38838" y="1921148"/>
                  <a:pt x="0" y="1679914"/>
                </a:cubicBezTo>
                <a:cubicBezTo>
                  <a:pt x="-38838" y="1438680"/>
                  <a:pt x="56208" y="1369014"/>
                  <a:pt x="0" y="1074044"/>
                </a:cubicBezTo>
                <a:cubicBezTo>
                  <a:pt x="-56208" y="779074"/>
                  <a:pt x="5254" y="700884"/>
                  <a:pt x="0" y="605871"/>
                </a:cubicBezTo>
                <a:cubicBezTo>
                  <a:pt x="-5254" y="510858"/>
                  <a:pt x="8929" y="266250"/>
                  <a:pt x="0" y="0"/>
                </a:cubicBezTo>
                <a:close/>
              </a:path>
              <a:path w="5766637" h="2753958" stroke="0" extrusionOk="0">
                <a:moveTo>
                  <a:pt x="0" y="0"/>
                </a:moveTo>
                <a:cubicBezTo>
                  <a:pt x="280078" y="-38713"/>
                  <a:pt x="426571" y="47387"/>
                  <a:pt x="576664" y="0"/>
                </a:cubicBezTo>
                <a:cubicBezTo>
                  <a:pt x="726757" y="-47387"/>
                  <a:pt x="1054075" y="45453"/>
                  <a:pt x="1210994" y="0"/>
                </a:cubicBezTo>
                <a:cubicBezTo>
                  <a:pt x="1367913" y="-45453"/>
                  <a:pt x="1631388" y="66522"/>
                  <a:pt x="1787657" y="0"/>
                </a:cubicBezTo>
                <a:cubicBezTo>
                  <a:pt x="1943926" y="-66522"/>
                  <a:pt x="2207800" y="8642"/>
                  <a:pt x="2364321" y="0"/>
                </a:cubicBezTo>
                <a:cubicBezTo>
                  <a:pt x="2520842" y="-8642"/>
                  <a:pt x="2862700" y="18472"/>
                  <a:pt x="2998651" y="0"/>
                </a:cubicBezTo>
                <a:cubicBezTo>
                  <a:pt x="3134602" y="-18472"/>
                  <a:pt x="3470002" y="4896"/>
                  <a:pt x="3690648" y="0"/>
                </a:cubicBezTo>
                <a:cubicBezTo>
                  <a:pt x="3911294" y="-4896"/>
                  <a:pt x="4162209" y="45098"/>
                  <a:pt x="4324978" y="0"/>
                </a:cubicBezTo>
                <a:cubicBezTo>
                  <a:pt x="4487747" y="-45098"/>
                  <a:pt x="4577290" y="26070"/>
                  <a:pt x="4728642" y="0"/>
                </a:cubicBezTo>
                <a:cubicBezTo>
                  <a:pt x="4879994" y="-26070"/>
                  <a:pt x="5016413" y="51055"/>
                  <a:pt x="5189973" y="0"/>
                </a:cubicBezTo>
                <a:cubicBezTo>
                  <a:pt x="5363533" y="-51055"/>
                  <a:pt x="5590810" y="66242"/>
                  <a:pt x="5766637" y="0"/>
                </a:cubicBezTo>
                <a:cubicBezTo>
                  <a:pt x="5816074" y="142784"/>
                  <a:pt x="5736844" y="259232"/>
                  <a:pt x="5766637" y="495712"/>
                </a:cubicBezTo>
                <a:cubicBezTo>
                  <a:pt x="5796430" y="732192"/>
                  <a:pt x="5717054" y="820827"/>
                  <a:pt x="5766637" y="963885"/>
                </a:cubicBezTo>
                <a:cubicBezTo>
                  <a:pt x="5816220" y="1106943"/>
                  <a:pt x="5716498" y="1252377"/>
                  <a:pt x="5766637" y="1514677"/>
                </a:cubicBezTo>
                <a:cubicBezTo>
                  <a:pt x="5816776" y="1776977"/>
                  <a:pt x="5756460" y="1902909"/>
                  <a:pt x="5766637" y="2010389"/>
                </a:cubicBezTo>
                <a:cubicBezTo>
                  <a:pt x="5776814" y="2117869"/>
                  <a:pt x="5699881" y="2436800"/>
                  <a:pt x="5766637" y="2753958"/>
                </a:cubicBezTo>
                <a:cubicBezTo>
                  <a:pt x="5448971" y="2790144"/>
                  <a:pt x="5241264" y="2738191"/>
                  <a:pt x="5074641" y="2753958"/>
                </a:cubicBezTo>
                <a:cubicBezTo>
                  <a:pt x="4908018" y="2769725"/>
                  <a:pt x="4802986" y="2722418"/>
                  <a:pt x="4670976" y="2753958"/>
                </a:cubicBezTo>
                <a:cubicBezTo>
                  <a:pt x="4538966" y="2785498"/>
                  <a:pt x="4283190" y="2698844"/>
                  <a:pt x="3978980" y="2753958"/>
                </a:cubicBezTo>
                <a:cubicBezTo>
                  <a:pt x="3674770" y="2809072"/>
                  <a:pt x="3698002" y="2711075"/>
                  <a:pt x="3517649" y="2753958"/>
                </a:cubicBezTo>
                <a:cubicBezTo>
                  <a:pt x="3337296" y="2796841"/>
                  <a:pt x="3141573" y="2727118"/>
                  <a:pt x="2825652" y="2753958"/>
                </a:cubicBezTo>
                <a:cubicBezTo>
                  <a:pt x="2509731" y="2780798"/>
                  <a:pt x="2533721" y="2743012"/>
                  <a:pt x="2248988" y="2753958"/>
                </a:cubicBezTo>
                <a:cubicBezTo>
                  <a:pt x="1964255" y="2764904"/>
                  <a:pt x="1922242" y="2735538"/>
                  <a:pt x="1672325" y="2753958"/>
                </a:cubicBezTo>
                <a:cubicBezTo>
                  <a:pt x="1422408" y="2772378"/>
                  <a:pt x="1402314" y="2704775"/>
                  <a:pt x="1210994" y="2753958"/>
                </a:cubicBezTo>
                <a:cubicBezTo>
                  <a:pt x="1019674" y="2803141"/>
                  <a:pt x="802302" y="2716859"/>
                  <a:pt x="691996" y="2753958"/>
                </a:cubicBezTo>
                <a:cubicBezTo>
                  <a:pt x="581690" y="2791057"/>
                  <a:pt x="257203" y="2736741"/>
                  <a:pt x="0" y="2753958"/>
                </a:cubicBezTo>
                <a:cubicBezTo>
                  <a:pt x="-26686" y="2604411"/>
                  <a:pt x="51042" y="2435969"/>
                  <a:pt x="0" y="2285785"/>
                </a:cubicBezTo>
                <a:cubicBezTo>
                  <a:pt x="-51042" y="2135601"/>
                  <a:pt x="26974" y="1852673"/>
                  <a:pt x="0" y="1707454"/>
                </a:cubicBezTo>
                <a:cubicBezTo>
                  <a:pt x="-26974" y="1562235"/>
                  <a:pt x="53366" y="1379219"/>
                  <a:pt x="0" y="1156662"/>
                </a:cubicBezTo>
                <a:cubicBezTo>
                  <a:pt x="-53366" y="934105"/>
                  <a:pt x="34892" y="893556"/>
                  <a:pt x="0" y="688489"/>
                </a:cubicBezTo>
                <a:cubicBezTo>
                  <a:pt x="-34892" y="483422"/>
                  <a:pt x="7519" y="275245"/>
                  <a:pt x="0" y="0"/>
                </a:cubicBezTo>
                <a:close/>
              </a:path>
            </a:pathLst>
          </a:custGeom>
          <a:ln w="38100">
            <a:solidFill>
              <a:srgbClr val="FF0000"/>
            </a:solidFill>
            <a:extLst>
              <a:ext uri="{C807C97D-BFC1-408E-A445-0C87EB9F89A2}">
                <ask:lineSketchStyleProps xmlns:ask="http://schemas.microsoft.com/office/drawing/2018/sketchyshapes" sd="1292596705">
                  <ask:type>
                    <ask:lineSketchScribble/>
                  </ask:type>
                </ask:lineSketchStyleProps>
              </a:ext>
            </a:extLst>
          </a:ln>
        </p:spPr>
        <p:txBody>
          <a:bodyPr>
            <a:noAutofit/>
          </a:bodyPr>
          <a:lstStyle/>
          <a:p>
            <a:pPr algn="ctr"/>
            <a:r>
              <a:rPr lang="en-US" sz="1800" dirty="0">
                <a:latin typeface="Abadi" panose="020B0604020104020204" pitchFamily="34" charset="0"/>
              </a:rPr>
              <a:t>“A Möbius strip is a spatial form that has only one surface and one edge. There is no outer edge or inner edge … the Möbius strip is actually possible. It only appears impossible. For Escher, however, it was not enough simply to represent the figure as attractively as possible. He challenged both himself and the viewer by making the strip partially see-through, and depicting nine ants walking along it </a:t>
            </a:r>
            <a:r>
              <a:rPr lang="en-US" sz="1800" b="1" dirty="0">
                <a:latin typeface="Abadi" panose="020B0604020104020204" pitchFamily="34" charset="0"/>
              </a:rPr>
              <a:t>as if on an endless treadmill</a:t>
            </a:r>
            <a:r>
              <a:rPr lang="en-US" sz="1800" dirty="0">
                <a:latin typeface="Abadi" panose="020B0604020104020204" pitchFamily="34" charset="0"/>
              </a:rPr>
              <a:t>. </a:t>
            </a:r>
          </a:p>
        </p:txBody>
      </p:sp>
      <p:pic>
        <p:nvPicPr>
          <p:cNvPr id="7" name="Content Placeholder 6" descr="A group of ants on a wire&#10;&#10;AI-generated content may be incorrect.">
            <a:extLst>
              <a:ext uri="{FF2B5EF4-FFF2-40B4-BE49-F238E27FC236}">
                <a16:creationId xmlns:a16="http://schemas.microsoft.com/office/drawing/2014/main" id="{F4FE04EB-212A-BBE8-E9FE-FEC460EECEA1}"/>
              </a:ext>
            </a:extLst>
          </p:cNvPr>
          <p:cNvPicPr>
            <a:picLocks noGrp="1" noChangeAspect="1"/>
          </p:cNvPicPr>
          <p:nvPr>
            <p:ph type="pic" sz="quarter" idx="13"/>
          </p:nvPr>
        </p:nvPicPr>
        <p:blipFill>
          <a:blip r:embed="rId2"/>
          <a:stretch/>
        </p:blipFill>
        <p:spPr>
          <a:xfrm>
            <a:off x="7770114" y="0"/>
            <a:ext cx="4183379" cy="6858000"/>
          </a:xfrm>
          <a:prstGeom prst="rect">
            <a:avLst/>
          </a:prstGeom>
          <a:noFill/>
        </p:spPr>
      </p:pic>
    </p:spTree>
    <p:extLst>
      <p:ext uri="{BB962C8B-B14F-4D97-AF65-F5344CB8AC3E}">
        <p14:creationId xmlns:p14="http://schemas.microsoft.com/office/powerpoint/2010/main" val="689719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C6505-F06B-C19C-8043-EE1B8F3A12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F2070D-7FEA-51A7-2DAA-A782986F8DA9}"/>
              </a:ext>
            </a:extLst>
          </p:cNvPr>
          <p:cNvSpPr>
            <a:spLocks noGrp="1"/>
          </p:cNvSpPr>
          <p:nvPr>
            <p:ph type="title"/>
          </p:nvPr>
        </p:nvSpPr>
        <p:spPr>
          <a:xfrm>
            <a:off x="341938" y="640080"/>
            <a:ext cx="3352238" cy="4014216"/>
          </a:xfrm>
        </p:spPr>
        <p:txBody>
          <a:bodyPr>
            <a:normAutofit fontScale="90000"/>
          </a:bodyPr>
          <a:lstStyle/>
          <a:p>
            <a:r>
              <a:rPr lang="en-US" sz="3600" dirty="0">
                <a:latin typeface="Arial Nova" panose="020B0504020202020204" pitchFamily="34" charset="0"/>
              </a:rPr>
              <a:t>Stoppard on Morality: the concept of value and from where that arises is at the heart of THP — Amal, Bo, Spike, and Hilary all provide examples. What do you think they are? </a:t>
            </a:r>
            <a:br>
              <a:rPr lang="en-US" sz="3600" dirty="0">
                <a:latin typeface="Arial Nova" panose="020B0504020202020204" pitchFamily="34" charset="0"/>
              </a:rPr>
            </a:br>
            <a:br>
              <a:rPr lang="en-US" sz="3600" dirty="0">
                <a:latin typeface="Arial Nova" panose="020B0504020202020204" pitchFamily="34" charset="0"/>
              </a:rPr>
            </a:br>
            <a:endParaRPr lang="en-US" sz="3600" dirty="0">
              <a:latin typeface="Arial Nova" panose="020B0504020202020204" pitchFamily="34" charset="0"/>
            </a:endParaRPr>
          </a:p>
        </p:txBody>
      </p:sp>
      <p:sp>
        <p:nvSpPr>
          <p:cNvPr id="3" name="Content Placeholder 2">
            <a:extLst>
              <a:ext uri="{FF2B5EF4-FFF2-40B4-BE49-F238E27FC236}">
                <a16:creationId xmlns:a16="http://schemas.microsoft.com/office/drawing/2014/main" id="{1338FF54-A3D0-2352-0EA2-015500E0060A}"/>
              </a:ext>
            </a:extLst>
          </p:cNvPr>
          <p:cNvSpPr>
            <a:spLocks noGrp="1"/>
          </p:cNvSpPr>
          <p:nvPr>
            <p:ph sz="quarter" idx="13"/>
          </p:nvPr>
        </p:nvSpPr>
        <p:spPr>
          <a:xfrm>
            <a:off x="4892040" y="218976"/>
            <a:ext cx="5252421" cy="4890906"/>
          </a:xfrm>
        </p:spPr>
        <p:txBody>
          <a:bodyPr vert="horz" lIns="91440" tIns="45720" rIns="91440" bIns="45720" rtlCol="0" anchor="t">
            <a:noAutofit/>
          </a:bodyPr>
          <a:lstStyle/>
          <a:p>
            <a:pPr marL="0" indent="0">
              <a:buNone/>
            </a:pPr>
            <a:r>
              <a:rPr lang="en-US" sz="2000" dirty="0">
                <a:solidFill>
                  <a:srgbClr val="000000"/>
                </a:solidFill>
                <a:latin typeface="Arial"/>
                <a:cs typeface="Arial"/>
              </a:rPr>
              <a:t> “Just seems to me that the idea of real morality is unintelligible without Consciousness ... the core part of what engaged me was the question of value; that how do we derive value from what we know of the physical world? Because, and when I say value, I mean value in every sense, to put it as simply as possible we can say that Virginia Woolf was a taller writer than Iris Murdoch, no problem there. If you start saying she was better or not as good as Iris Murdoch there you enter an area of what value actually is, whether it's subjective or whether there are external measures, but more important than literary value there naturally there's a whole area of ethics and moral philosophy”</a:t>
            </a:r>
          </a:p>
        </p:txBody>
      </p:sp>
    </p:spTree>
    <p:extLst>
      <p:ext uri="{BB962C8B-B14F-4D97-AF65-F5344CB8AC3E}">
        <p14:creationId xmlns:p14="http://schemas.microsoft.com/office/powerpoint/2010/main" val="1475552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1E498A-3FD8-4C99-7EC1-376D6ACB134E}"/>
              </a:ext>
            </a:extLst>
          </p:cNvPr>
          <p:cNvSpPr txBox="1"/>
          <p:nvPr/>
        </p:nvSpPr>
        <p:spPr>
          <a:xfrm>
            <a:off x="239566" y="192859"/>
            <a:ext cx="333675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badi"/>
              </a:rPr>
              <a:t>Nature-Nurture Convergence In Egoistic And Altruistic Parent-Offspring Behavior</a:t>
            </a:r>
          </a:p>
        </p:txBody>
      </p:sp>
      <p:pic>
        <p:nvPicPr>
          <p:cNvPr id="4" name="Picture 3" descr="Review: Tom Stoppard's 'The Hard Problem' Is a Mind-Body Gabfest - The New  York Times">
            <a:extLst>
              <a:ext uri="{FF2B5EF4-FFF2-40B4-BE49-F238E27FC236}">
                <a16:creationId xmlns:a16="http://schemas.microsoft.com/office/drawing/2014/main" id="{1A29CB01-C7D9-23BF-6440-257A97FB108E}"/>
              </a:ext>
            </a:extLst>
          </p:cNvPr>
          <p:cNvPicPr>
            <a:picLocks noChangeAspect="1"/>
          </p:cNvPicPr>
          <p:nvPr/>
        </p:nvPicPr>
        <p:blipFill>
          <a:blip r:embed="rId2"/>
          <a:stretch>
            <a:fillRect/>
          </a:stretch>
        </p:blipFill>
        <p:spPr>
          <a:xfrm>
            <a:off x="4706889" y="2650141"/>
            <a:ext cx="7478345" cy="4207859"/>
          </a:xfrm>
          <a:prstGeom prst="rect">
            <a:avLst/>
          </a:prstGeom>
        </p:spPr>
      </p:pic>
      <p:sp>
        <p:nvSpPr>
          <p:cNvPr id="8" name="Arrow: Up 7">
            <a:extLst>
              <a:ext uri="{FF2B5EF4-FFF2-40B4-BE49-F238E27FC236}">
                <a16:creationId xmlns:a16="http://schemas.microsoft.com/office/drawing/2014/main" id="{F5AC01BD-3BFA-7EEB-4A30-AC01F90CD411}"/>
              </a:ext>
            </a:extLst>
          </p:cNvPr>
          <p:cNvSpPr/>
          <p:nvPr/>
        </p:nvSpPr>
        <p:spPr>
          <a:xfrm>
            <a:off x="261926" y="3416968"/>
            <a:ext cx="2630905" cy="2470484"/>
          </a:xfrm>
          <a:prstGeom prst="upArrow">
            <a:avLst/>
          </a:prstGeom>
          <a:solidFill>
            <a:schemeClr val="tx1">
              <a:lumMod val="50000"/>
              <a:lumOff val="50000"/>
            </a:scheme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FF"/>
                </a:solidFill>
                <a:latin typeface="Arial Narrow"/>
              </a:rPr>
              <a:t>Title of Hilary's Paper</a:t>
            </a:r>
          </a:p>
        </p:txBody>
      </p:sp>
      <p:sp>
        <p:nvSpPr>
          <p:cNvPr id="11" name="Arrow: Left 10">
            <a:extLst>
              <a:ext uri="{FF2B5EF4-FFF2-40B4-BE49-F238E27FC236}">
                <a16:creationId xmlns:a16="http://schemas.microsoft.com/office/drawing/2014/main" id="{4630C543-9947-D776-0D20-21981E1340DC}"/>
              </a:ext>
            </a:extLst>
          </p:cNvPr>
          <p:cNvSpPr/>
          <p:nvPr/>
        </p:nvSpPr>
        <p:spPr>
          <a:xfrm>
            <a:off x="4697506" y="478117"/>
            <a:ext cx="6609976" cy="1709270"/>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Nova"/>
              </a:rPr>
              <a:t>What does it mean?</a:t>
            </a:r>
          </a:p>
        </p:txBody>
      </p:sp>
    </p:spTree>
    <p:extLst>
      <p:ext uri="{BB962C8B-B14F-4D97-AF65-F5344CB8AC3E}">
        <p14:creationId xmlns:p14="http://schemas.microsoft.com/office/powerpoint/2010/main" val="2311786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4EE69-FF92-D2F6-D3A7-34EAC238DF8D}"/>
              </a:ext>
            </a:extLst>
          </p:cNvPr>
          <p:cNvSpPr>
            <a:spLocks noGrp="1"/>
          </p:cNvSpPr>
          <p:nvPr>
            <p:ph type="title"/>
          </p:nvPr>
        </p:nvSpPr>
        <p:spPr>
          <a:xfrm>
            <a:off x="5605272" y="147914"/>
            <a:ext cx="5961888" cy="1197864"/>
          </a:xfrm>
        </p:spPr>
        <p:txBody>
          <a:bodyPr vert="horz" lIns="91440" tIns="45720" rIns="91440" bIns="45720" rtlCol="0" anchor="t" anchorCtr="1">
            <a:normAutofit/>
          </a:bodyPr>
          <a:lstStyle/>
          <a:p>
            <a:r>
              <a:rPr lang="en-US" altLang="en-US" b="0" kern="1200" dirty="0">
                <a:latin typeface="+mj-lt"/>
                <a:ea typeface="+mj-ea"/>
                <a:cs typeface="+mj-cs"/>
              </a:rPr>
              <a:t>Altruism</a:t>
            </a:r>
            <a:endParaRPr lang="en-US" b="0" kern="1200" dirty="0">
              <a:latin typeface="+mj-lt"/>
              <a:ea typeface="+mj-ea"/>
              <a:cs typeface="+mj-cs"/>
            </a:endParaRPr>
          </a:p>
        </p:txBody>
      </p:sp>
      <p:pic>
        <p:nvPicPr>
          <p:cNvPr id="2050" name="Picture 2" descr="A close-up of several brain scans&#10;&#10;AI-generated content may be incorrect.">
            <a:extLst>
              <a:ext uri="{FF2B5EF4-FFF2-40B4-BE49-F238E27FC236}">
                <a16:creationId xmlns:a16="http://schemas.microsoft.com/office/drawing/2014/main" id="{947B3732-CEB3-F0D2-34AA-33FC3F6E426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4627778" cy="6129507"/>
          </a:xfrm>
          <a:prstGeom prst="rect">
            <a:avLst/>
          </a:prstGeom>
          <a:solidFill>
            <a:srgbClr val="FFFFFF"/>
          </a:solidFill>
        </p:spPr>
      </p:pic>
      <p:sp>
        <p:nvSpPr>
          <p:cNvPr id="6" name="TextBox 5">
            <a:extLst>
              <a:ext uri="{FF2B5EF4-FFF2-40B4-BE49-F238E27FC236}">
                <a16:creationId xmlns:a16="http://schemas.microsoft.com/office/drawing/2014/main" id="{59164707-B9A3-D7A7-EFE9-2DFE48E38B4C}"/>
              </a:ext>
            </a:extLst>
          </p:cNvPr>
          <p:cNvSpPr txBox="1"/>
          <p:nvPr/>
        </p:nvSpPr>
        <p:spPr>
          <a:xfrm>
            <a:off x="5605272" y="704081"/>
            <a:ext cx="5961888" cy="4453128"/>
          </a:xfrm>
          <a:prstGeom prst="rect">
            <a:avLst/>
          </a:prstGeom>
        </p:spPr>
        <p:txBody>
          <a:bodyPr vert="horz" lIns="91440" tIns="45720" rIns="91440" bIns="45720" rtlCol="0">
            <a:noAutofit/>
          </a:bodyPr>
          <a:lstStyle/>
          <a:p>
            <a:pPr marL="228600" indent="-228600">
              <a:lnSpc>
                <a:spcPct val="110000"/>
              </a:lnSpc>
              <a:spcBef>
                <a:spcPts val="1000"/>
              </a:spcBef>
              <a:buFont typeface="Arial" panose="020B0604020202020204" pitchFamily="34" charset="0"/>
              <a:buChar char="•"/>
            </a:pPr>
            <a:r>
              <a:rPr lang="en-US" sz="1600" dirty="0">
                <a:latin typeface="Arial Narrow" panose="020B0606020202030204" pitchFamily="34" charset="0"/>
              </a:rPr>
              <a:t>“</a:t>
            </a:r>
            <a:r>
              <a:rPr lang="en-US" sz="1600" i="1" dirty="0">
                <a:latin typeface="Arial Narrow" panose="020B0606020202030204" pitchFamily="34" charset="0"/>
              </a:rPr>
              <a:t>The first hard problem is altruism and goodness in all of its forms. For Tom and his protagonist Hilary, science is a parched desert when it comes to explaining the nature of goodness. As Spike, the supremely confident scientist in the play puts it, ‘Above all, don’t use the word good as though it meant something in evolutionary science!’” … “The third hard problem is that even if science can explain the kind of instinctive altruism found in bees and brainworms it can’t or at least hasn’t explained the kind of consciously motivated altruism found in humans.</a:t>
            </a:r>
            <a:r>
              <a:rPr lang="en-US" sz="1600" dirty="0">
                <a:latin typeface="Arial Narrow" panose="020B0606020202030204" pitchFamily="34" charset="0"/>
              </a:rPr>
              <a:t>” — David Sloan Wilson</a:t>
            </a:r>
          </a:p>
          <a:p>
            <a:pPr marL="228600" indent="-228600">
              <a:lnSpc>
                <a:spcPct val="110000"/>
              </a:lnSpc>
              <a:spcBef>
                <a:spcPts val="1000"/>
              </a:spcBef>
              <a:buFont typeface="Arial" panose="020B0604020202020204" pitchFamily="34" charset="0"/>
              <a:buChar char="•"/>
            </a:pPr>
            <a:r>
              <a:rPr lang="en-US" sz="1600" dirty="0">
                <a:latin typeface="Arial Narrow" panose="020B0606020202030204" pitchFamily="34" charset="0"/>
              </a:rPr>
              <a:t>“</a:t>
            </a:r>
            <a:r>
              <a:rPr lang="en-US" sz="1600" i="1" dirty="0">
                <a:latin typeface="Arial Narrow" panose="020B0606020202030204" pitchFamily="34" charset="0"/>
              </a:rPr>
              <a:t>Science looks fair to solve the technical mysteries one by one. And when they are solved, the question is: what is the meaning of that, does it have any meaning? I think a lot of our </a:t>
            </a:r>
            <a:r>
              <a:rPr lang="en-US" sz="1600" b="1" i="1" u="sng" dirty="0">
                <a:latin typeface="Arial Narrow" panose="020B0606020202030204" pitchFamily="34" charset="0"/>
              </a:rPr>
              <a:t>altruism</a:t>
            </a:r>
            <a:r>
              <a:rPr lang="en-US" sz="1600" i="1" dirty="0">
                <a:latin typeface="Arial Narrow" panose="020B0606020202030204" pitchFamily="34" charset="0"/>
              </a:rPr>
              <a:t>, which we all exhibit, happens on a one-to-one level, with family, for example. You’re impassioned about making the world a better place in your town and ultimately in the planet and you’re going to do it by manipulating the environment so that the environment produces objectively better social behaviour. That’s admirable, but in the truest kind of way it misses out altruism completely. Altruism is what you do for somebody you love, and you don’t love good order and sociality in the same sense that you love your family</a:t>
            </a:r>
            <a:r>
              <a:rPr lang="en-US" sz="1600" dirty="0">
                <a:latin typeface="Arial Narrow" panose="020B0606020202030204" pitchFamily="34" charset="0"/>
              </a:rPr>
              <a:t>.”— Tom Stoppard</a:t>
            </a:r>
          </a:p>
          <a:p>
            <a:pPr marL="228600" indent="-228600">
              <a:lnSpc>
                <a:spcPct val="110000"/>
              </a:lnSpc>
              <a:spcBef>
                <a:spcPts val="1000"/>
              </a:spcBef>
              <a:buFont typeface="Arial" panose="020B0604020202020204" pitchFamily="34" charset="0"/>
              <a:buChar char="•"/>
            </a:pPr>
            <a:r>
              <a:rPr lang="en-US" sz="1600" dirty="0">
                <a:latin typeface="Arial Narrow" panose="020B0606020202030204" pitchFamily="34" charset="0"/>
              </a:rPr>
              <a:t>“</a:t>
            </a:r>
            <a:r>
              <a:rPr lang="en-US" sz="1600" i="1" dirty="0">
                <a:latin typeface="Arial Narrow" panose="020B0606020202030204" pitchFamily="34" charset="0"/>
              </a:rPr>
              <a:t>But typical Stoppard, he introduces an element (in the Prisoner’s Dilemma game) that game theory cannot admit the altruism for which Hilary's experiment motivational experiment is testing” </a:t>
            </a:r>
            <a:r>
              <a:rPr lang="en-US" sz="1600" dirty="0">
                <a:latin typeface="Arial Narrow" panose="020B0606020202030204" pitchFamily="34" charset="0"/>
              </a:rPr>
              <a:t>— Nigel Purse </a:t>
            </a:r>
          </a:p>
        </p:txBody>
      </p:sp>
      <p:sp>
        <p:nvSpPr>
          <p:cNvPr id="4" name="TextBox 3">
            <a:extLst>
              <a:ext uri="{FF2B5EF4-FFF2-40B4-BE49-F238E27FC236}">
                <a16:creationId xmlns:a16="http://schemas.microsoft.com/office/drawing/2014/main" id="{A5D42DF4-7959-1106-34E4-08BEC59CBCD8}"/>
              </a:ext>
            </a:extLst>
          </p:cNvPr>
          <p:cNvSpPr txBox="1"/>
          <p:nvPr/>
        </p:nvSpPr>
        <p:spPr>
          <a:xfrm>
            <a:off x="318346" y="6239431"/>
            <a:ext cx="3991087" cy="600164"/>
          </a:xfrm>
          <a:prstGeom prst="rect">
            <a:avLst/>
          </a:prstGeom>
          <a:noFill/>
        </p:spPr>
        <p:txBody>
          <a:bodyPr wrap="square" rtlCol="0">
            <a:spAutoFit/>
          </a:bodyPr>
          <a:lstStyle/>
          <a:p>
            <a:pPr algn="ctr"/>
            <a:r>
              <a:rPr lang="en-US" sz="1100" dirty="0">
                <a:latin typeface="Arial Narrow" panose="020B0606020202030204" pitchFamily="34" charset="0"/>
              </a:rPr>
              <a:t> Schematic representation of brain networks associated with reward (green), mentalizing and theory of mind (pink), and emotional salience (blue) thought to be involved in altruistic behavior</a:t>
            </a:r>
          </a:p>
        </p:txBody>
      </p:sp>
    </p:spTree>
    <p:extLst>
      <p:ext uri="{BB962C8B-B14F-4D97-AF65-F5344CB8AC3E}">
        <p14:creationId xmlns:p14="http://schemas.microsoft.com/office/powerpoint/2010/main" val="3950244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4DC59230-4224-4421-2181-2FBBEAB10606}"/>
              </a:ext>
            </a:extLst>
          </p:cNvPr>
          <p:cNvSpPr>
            <a:spLocks noGrp="1"/>
          </p:cNvSpPr>
          <p:nvPr>
            <p:ph type="title"/>
          </p:nvPr>
        </p:nvSpPr>
        <p:spPr>
          <a:xfrm>
            <a:off x="8165592" y="620849"/>
            <a:ext cx="3401567" cy="1947672"/>
          </a:xfrm>
        </p:spPr>
        <p:txBody>
          <a:bodyPr>
            <a:normAutofit fontScale="90000"/>
          </a:bodyPr>
          <a:lstStyle/>
          <a:p>
            <a:pPr algn="r"/>
            <a:r>
              <a:rPr lang="en-US" b="1" dirty="0"/>
              <a:t>‘The genetic mechanism of selfishness and altruism in parent-offspring coadaptation’</a:t>
            </a:r>
            <a:endParaRPr lang="en-US" dirty="0"/>
          </a:p>
        </p:txBody>
      </p:sp>
      <p:pic>
        <p:nvPicPr>
          <p:cNvPr id="1026" name="Picture 2" descr="Fig. 2">
            <a:extLst>
              <a:ext uri="{FF2B5EF4-FFF2-40B4-BE49-F238E27FC236}">
                <a16:creationId xmlns:a16="http://schemas.microsoft.com/office/drawing/2014/main" id="{76408B39-0B24-16D4-E5E3-6C3DE43B0CC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5866" y="146361"/>
            <a:ext cx="7397496" cy="6565277"/>
          </a:xfrm>
          <a:prstGeom prst="rect">
            <a:avLst/>
          </a:prstGeom>
          <a:solidFill>
            <a:srgbClr val="FFFFFF"/>
          </a:solidFill>
        </p:spPr>
      </p:pic>
      <p:sp>
        <p:nvSpPr>
          <p:cNvPr id="1033" name="Content Placeholder 3">
            <a:extLst>
              <a:ext uri="{FF2B5EF4-FFF2-40B4-BE49-F238E27FC236}">
                <a16:creationId xmlns:a16="http://schemas.microsoft.com/office/drawing/2014/main" id="{8A6F7A44-35F1-192E-CC31-9ACE7D0567BA}"/>
              </a:ext>
            </a:extLst>
          </p:cNvPr>
          <p:cNvSpPr>
            <a:spLocks noGrp="1"/>
          </p:cNvSpPr>
          <p:nvPr>
            <p:ph sz="quarter" idx="14"/>
          </p:nvPr>
        </p:nvSpPr>
        <p:spPr>
          <a:xfrm>
            <a:off x="8165592" y="2637239"/>
            <a:ext cx="3401567" cy="3054096"/>
          </a:xfrm>
        </p:spPr>
        <p:txBody>
          <a:bodyPr>
            <a:noAutofit/>
          </a:bodyPr>
          <a:lstStyle/>
          <a:p>
            <a:pPr algn="r"/>
            <a:r>
              <a:rPr lang="en-US" dirty="0"/>
              <a:t>“Two genes coordinate selfishness and altruism, and more than 1600 genes are associated with parenting in mothers or offspring.”</a:t>
            </a:r>
          </a:p>
          <a:p>
            <a:pPr algn="r"/>
            <a:r>
              <a:rPr lang="en-US" dirty="0"/>
              <a:t>“In rat mothers, dopamine levels were associated with pup licking and grooming behavior; in vervet monkeys and humans, variable number tandem repeats in exon III of the dopamine receptor </a:t>
            </a:r>
            <a:r>
              <a:rPr lang="en-US" i="1" dirty="0"/>
              <a:t>DRD4</a:t>
            </a:r>
            <a:r>
              <a:rPr lang="en-US" dirty="0"/>
              <a:t> gene were associated with parent-offspring interactions”</a:t>
            </a:r>
          </a:p>
          <a:p>
            <a:pPr algn="r"/>
            <a:r>
              <a:rPr lang="en-US" sz="1200" u="sng" dirty="0">
                <a:latin typeface="Arial Narrow" panose="020B0606020202030204" pitchFamily="34" charset="0"/>
                <a:hlinkClick r:id="rId3"/>
              </a:rPr>
              <a:t>Min Wu</a:t>
            </a:r>
            <a:r>
              <a:rPr lang="en-US" sz="1200" dirty="0">
                <a:latin typeface="Arial Narrow" panose="020B0606020202030204" pitchFamily="34" charset="0"/>
              </a:rPr>
              <a:t> , </a:t>
            </a:r>
            <a:r>
              <a:rPr lang="en-US" sz="1200" u="sng" dirty="0">
                <a:latin typeface="Arial Narrow" panose="020B0606020202030204" pitchFamily="34" charset="0"/>
                <a:hlinkClick r:id="rId4"/>
              </a:rPr>
              <a:t>Jean-Claude Walser</a:t>
            </a:r>
            <a:r>
              <a:rPr lang="en-US" sz="1200" dirty="0">
                <a:latin typeface="Arial Narrow" panose="020B0606020202030204" pitchFamily="34" charset="0"/>
              </a:rPr>
              <a:t> , </a:t>
            </a:r>
            <a:r>
              <a:rPr lang="en-US" sz="1200" u="sng" dirty="0">
                <a:latin typeface="Arial Narrow" panose="020B0606020202030204" pitchFamily="34" charset="0"/>
                <a:hlinkClick r:id="rId5"/>
              </a:rPr>
              <a:t>Lei Sun</a:t>
            </a:r>
            <a:r>
              <a:rPr lang="en-US" sz="1200" dirty="0">
                <a:latin typeface="Arial Narrow" panose="020B0606020202030204" pitchFamily="34" charset="0"/>
              </a:rPr>
              <a:t> , </a:t>
            </a:r>
            <a:r>
              <a:rPr lang="en-US" sz="1200" u="sng" dirty="0">
                <a:latin typeface="Arial Narrow" panose="020B0606020202030204" pitchFamily="34" charset="0"/>
                <a:hlinkClick r:id="rId6"/>
              </a:rPr>
              <a:t>Mathias </a:t>
            </a:r>
            <a:r>
              <a:rPr lang="en-US" sz="1200" u="sng" dirty="0" err="1">
                <a:latin typeface="Arial Narrow" panose="020B0606020202030204" pitchFamily="34" charset="0"/>
                <a:hlinkClick r:id="rId6"/>
              </a:rPr>
              <a:t>Kölliker</a:t>
            </a:r>
            <a:r>
              <a:rPr lang="en-US" sz="1200" dirty="0">
                <a:latin typeface="Arial Narrow" panose="020B0606020202030204" pitchFamily="34" charset="0"/>
              </a:rPr>
              <a:t> </a:t>
            </a:r>
          </a:p>
        </p:txBody>
      </p:sp>
    </p:spTree>
    <p:extLst>
      <p:ext uri="{BB962C8B-B14F-4D97-AF65-F5344CB8AC3E}">
        <p14:creationId xmlns:p14="http://schemas.microsoft.com/office/powerpoint/2010/main" val="1648027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E8089-5FBC-38B4-69AF-E1FBFFC7E5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9C2152-ED6F-6C43-B2D4-7C6909244B6A}"/>
              </a:ext>
            </a:extLst>
          </p:cNvPr>
          <p:cNvSpPr>
            <a:spLocks noGrp="1"/>
          </p:cNvSpPr>
          <p:nvPr>
            <p:ph type="title"/>
          </p:nvPr>
        </p:nvSpPr>
        <p:spPr/>
        <p:txBody>
          <a:bodyPr/>
          <a:lstStyle/>
          <a:p>
            <a:r>
              <a:rPr lang="en-US" i="1" dirty="0">
                <a:gradFill>
                  <a:gsLst>
                    <a:gs pos="0">
                      <a:srgbClr val="66C26C"/>
                    </a:gs>
                    <a:gs pos="100000">
                      <a:srgbClr val="25AAD5"/>
                    </a:gs>
                  </a:gsLst>
                  <a:lin ang="13800000" scaled="0"/>
                </a:gradFill>
              </a:rPr>
              <a:t>Scene by Scene continued</a:t>
            </a:r>
            <a:endParaRPr lang="en-US" i="1" dirty="0"/>
          </a:p>
        </p:txBody>
      </p:sp>
      <p:sp>
        <p:nvSpPr>
          <p:cNvPr id="3" name="Content Placeholder 2">
            <a:extLst>
              <a:ext uri="{FF2B5EF4-FFF2-40B4-BE49-F238E27FC236}">
                <a16:creationId xmlns:a16="http://schemas.microsoft.com/office/drawing/2014/main" id="{16FE1A9F-AA30-AA02-90CC-D33016042F98}"/>
              </a:ext>
            </a:extLst>
          </p:cNvPr>
          <p:cNvSpPr>
            <a:spLocks noGrp="1"/>
          </p:cNvSpPr>
          <p:nvPr>
            <p:ph idx="1"/>
          </p:nvPr>
        </p:nvSpPr>
        <p:spPr>
          <a:xfrm>
            <a:off x="612648" y="1258758"/>
            <a:ext cx="10954512" cy="4956047"/>
          </a:xfrm>
        </p:spPr>
        <p:txBody>
          <a:bodyPr vert="horz" lIns="91440" tIns="45720" rIns="91440" bIns="45720" rtlCol="0" anchor="t">
            <a:noAutofit/>
          </a:bodyPr>
          <a:lstStyle/>
          <a:p>
            <a:r>
              <a:rPr lang="en-US" dirty="0">
                <a:latin typeface="Arial Nova"/>
              </a:rPr>
              <a:t>Scene 6: Julia and Hilary reminisce about their high school gang, bullying, and, of course, Hilary's teenage pregnancy with its consequences. Ursula talking to Hilary about quantum level brain processes</a:t>
            </a:r>
          </a:p>
          <a:p>
            <a:r>
              <a:rPr lang="en-US" dirty="0">
                <a:latin typeface="Arial Nova"/>
              </a:rPr>
              <a:t>Scene 7: Venice: Spike and Hilary in the bedroom -- materialism versus the supreme being; the big speech about how "chemistry came alive and kicked into an algorithm that kept unspooling till there was you collecting spit from a poker game and you don't bat an eyelid." And Hilary praying for Catherine revealing that part of her life to Spike for the first time</a:t>
            </a:r>
          </a:p>
          <a:p>
            <a:r>
              <a:rPr lang="en-US" dirty="0">
                <a:latin typeface="Arial Nova"/>
              </a:rPr>
              <a:t>Scene 8: Bo and Hilary. Leo confronts Hilary about her paper. She says every theory proposed for the problem of consciousness has the same degree of demonstrable ability as divine intervention. So psychologically they're equivalent. And Leo is worried about the internal competition again except this time it's actually Spike.</a:t>
            </a:r>
          </a:p>
          <a:p>
            <a:r>
              <a:rPr lang="en-US" dirty="0">
                <a:latin typeface="Arial Nova"/>
              </a:rPr>
              <a:t>Scene 9: The Dinner Party</a:t>
            </a:r>
          </a:p>
          <a:p>
            <a:r>
              <a:rPr lang="en-US" dirty="0">
                <a:latin typeface="Arial Nova"/>
              </a:rPr>
              <a:t>Scene 10: Leo and Hilary</a:t>
            </a:r>
          </a:p>
          <a:p>
            <a:r>
              <a:rPr lang="en-US" dirty="0">
                <a:latin typeface="Arial Nova"/>
              </a:rPr>
              <a:t>Scene 11: Jerry and Hilary and knowing that Cathy is OK</a:t>
            </a:r>
          </a:p>
        </p:txBody>
      </p:sp>
    </p:spTree>
    <p:extLst>
      <p:ext uri="{BB962C8B-B14F-4D97-AF65-F5344CB8AC3E}">
        <p14:creationId xmlns:p14="http://schemas.microsoft.com/office/powerpoint/2010/main" val="25031796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C8BC-8121-5B77-EE38-4169082A1732}"/>
              </a:ext>
            </a:extLst>
          </p:cNvPr>
          <p:cNvSpPr>
            <a:spLocks noGrp="1"/>
          </p:cNvSpPr>
          <p:nvPr>
            <p:ph type="title"/>
          </p:nvPr>
        </p:nvSpPr>
        <p:spPr>
          <a:xfrm>
            <a:off x="612648" y="502920"/>
            <a:ext cx="4573413" cy="841248"/>
          </a:xfrm>
        </p:spPr>
        <p:txBody>
          <a:bodyPr anchor="b">
            <a:normAutofit/>
          </a:bodyPr>
          <a:lstStyle/>
          <a:p>
            <a:r>
              <a:rPr lang="en-US"/>
              <a:t>Justified by Biology</a:t>
            </a:r>
          </a:p>
        </p:txBody>
      </p:sp>
      <p:sp>
        <p:nvSpPr>
          <p:cNvPr id="4" name="Content Placeholder 3">
            <a:extLst>
              <a:ext uri="{FF2B5EF4-FFF2-40B4-BE49-F238E27FC236}">
                <a16:creationId xmlns:a16="http://schemas.microsoft.com/office/drawing/2014/main" id="{B9D2BFF6-AB3A-E37C-B5CE-327924E20B4B}"/>
              </a:ext>
            </a:extLst>
          </p:cNvPr>
          <p:cNvSpPr>
            <a:spLocks noGrp="1"/>
          </p:cNvSpPr>
          <p:nvPr>
            <p:ph sz="quarter" idx="14"/>
          </p:nvPr>
        </p:nvSpPr>
        <p:spPr>
          <a:xfrm>
            <a:off x="612648" y="1472184"/>
            <a:ext cx="4573413" cy="4782312"/>
          </a:xfrm>
        </p:spPr>
        <p:txBody>
          <a:bodyPr>
            <a:noAutofit/>
          </a:bodyPr>
          <a:lstStyle/>
          <a:p>
            <a:pPr>
              <a:lnSpc>
                <a:spcPct val="110000"/>
              </a:lnSpc>
            </a:pPr>
            <a:r>
              <a:rPr lang="en-US" dirty="0">
                <a:latin typeface="Arial Narrow" panose="020B0606020202030204" pitchFamily="34" charset="0"/>
              </a:rPr>
              <a:t>“</a:t>
            </a:r>
            <a:r>
              <a:rPr lang="en-US" i="1" dirty="0">
                <a:latin typeface="Arial Narrow" panose="020B0606020202030204" pitchFamily="34" charset="0"/>
              </a:rPr>
              <a:t>Stoppard’s characters argue not just about machine intelligence, but about the possibility of altruism as humans experience it, rather than as evolutionary biologists can </a:t>
            </a:r>
            <a:r>
              <a:rPr lang="en-US" i="1" dirty="0" err="1">
                <a:latin typeface="Arial Narrow" panose="020B0606020202030204" pitchFamily="34" charset="0"/>
              </a:rPr>
              <a:t>analyse</a:t>
            </a:r>
            <a:r>
              <a:rPr lang="en-US" i="1" dirty="0">
                <a:latin typeface="Arial Narrow" panose="020B0606020202030204" pitchFamily="34" charset="0"/>
              </a:rPr>
              <a:t> it. Consciousness can’t be reduced to brain mechanisms, says the heroine, and love can’t be understood entirely as self-delusion, or as a tarpaulin thrown over the horrible mechanisms of genetic selfishness to conceal our real motives from ourselves</a:t>
            </a:r>
            <a:r>
              <a:rPr lang="en-US" dirty="0">
                <a:latin typeface="Arial Narrow" panose="020B0606020202030204" pitchFamily="34" charset="0"/>
              </a:rPr>
              <a:t>.”</a:t>
            </a:r>
            <a:br>
              <a:rPr lang="en-US" dirty="0">
                <a:latin typeface="Arial Narrow" panose="020B0606020202030204" pitchFamily="34" charset="0"/>
              </a:rPr>
            </a:br>
            <a:r>
              <a:rPr lang="en-US" dirty="0">
                <a:latin typeface="Arial Narrow" panose="020B0606020202030204" pitchFamily="34" charset="0"/>
              </a:rPr>
              <a:t>Andrew Brown in The Guardian</a:t>
            </a:r>
          </a:p>
          <a:p>
            <a:pPr>
              <a:lnSpc>
                <a:spcPct val="110000"/>
              </a:lnSpc>
            </a:pPr>
            <a:r>
              <a:rPr lang="en-US" b="1" dirty="0">
                <a:latin typeface="Arial Narrow" panose="020B0606020202030204" pitchFamily="34" charset="0"/>
              </a:rPr>
              <a:t>Bo</a:t>
            </a:r>
            <a:r>
              <a:rPr lang="en-US" dirty="0">
                <a:latin typeface="Arial Narrow" panose="020B0606020202030204" pitchFamily="34" charset="0"/>
              </a:rPr>
              <a:t>: I think it’s good to be good, I don’t see that it matters what makes you good.</a:t>
            </a:r>
          </a:p>
          <a:p>
            <a:pPr>
              <a:lnSpc>
                <a:spcPct val="110000"/>
              </a:lnSpc>
            </a:pPr>
            <a:r>
              <a:rPr lang="en-US" b="1" dirty="0">
                <a:latin typeface="Arial Narrow" panose="020B0606020202030204" pitchFamily="34" charset="0"/>
              </a:rPr>
              <a:t>Hilary</a:t>
            </a:r>
            <a:r>
              <a:rPr lang="en-US" dirty="0">
                <a:latin typeface="Arial Narrow" panose="020B0606020202030204" pitchFamily="34" charset="0"/>
              </a:rPr>
              <a:t>: It might matter if people who are out for themselves think they’re justified by biology</a:t>
            </a:r>
          </a:p>
        </p:txBody>
      </p:sp>
      <p:pic>
        <p:nvPicPr>
          <p:cNvPr id="5122" name="Picture 2" descr="The Real Enemy of Joy: Selfishness| National Catholic Register">
            <a:extLst>
              <a:ext uri="{FF2B5EF4-FFF2-40B4-BE49-F238E27FC236}">
                <a16:creationId xmlns:a16="http://schemas.microsoft.com/office/drawing/2014/main" id="{776319C7-D610-0106-9CFC-7FCA603A0DCF}"/>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l="4630" r="4630"/>
          <a:stretch/>
        </p:blipFill>
        <p:spPr bwMode="auto">
          <a:xfrm>
            <a:off x="5845122" y="0"/>
            <a:ext cx="6222949" cy="6858000"/>
          </a:xfrm>
          <a:prstGeom prst="rect">
            <a:avLst/>
          </a:prstGeom>
          <a:solidFill>
            <a:srgbClr val="FFFFFF"/>
          </a:solidFill>
        </p:spPr>
      </p:pic>
    </p:spTree>
    <p:extLst>
      <p:ext uri="{BB962C8B-B14F-4D97-AF65-F5344CB8AC3E}">
        <p14:creationId xmlns:p14="http://schemas.microsoft.com/office/powerpoint/2010/main" val="1255357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2CAC52-1160-B8AB-6842-077DC1296293}"/>
              </a:ext>
            </a:extLst>
          </p:cNvPr>
          <p:cNvSpPr>
            <a:spLocks noGrp="1"/>
          </p:cNvSpPr>
          <p:nvPr>
            <p:ph type="title"/>
          </p:nvPr>
        </p:nvSpPr>
        <p:spPr>
          <a:xfrm>
            <a:off x="612648" y="502920"/>
            <a:ext cx="4573413" cy="841248"/>
          </a:xfrm>
        </p:spPr>
        <p:txBody>
          <a:bodyPr anchor="b">
            <a:normAutofit/>
          </a:bodyPr>
          <a:lstStyle/>
          <a:p>
            <a:r>
              <a:rPr lang="en-US" sz="2700" dirty="0"/>
              <a:t>A Rebuttal by Hilary (Stoppard?)</a:t>
            </a:r>
          </a:p>
        </p:txBody>
      </p:sp>
      <p:sp>
        <p:nvSpPr>
          <p:cNvPr id="6" name="Content Placeholder 5">
            <a:extLst>
              <a:ext uri="{FF2B5EF4-FFF2-40B4-BE49-F238E27FC236}">
                <a16:creationId xmlns:a16="http://schemas.microsoft.com/office/drawing/2014/main" id="{133BDCB6-3462-F748-BB36-C8F8AB8EFA4B}"/>
              </a:ext>
            </a:extLst>
          </p:cNvPr>
          <p:cNvSpPr>
            <a:spLocks noGrp="1"/>
          </p:cNvSpPr>
          <p:nvPr>
            <p:ph sz="quarter" idx="14"/>
          </p:nvPr>
        </p:nvSpPr>
        <p:spPr>
          <a:xfrm>
            <a:off x="462580" y="1472184"/>
            <a:ext cx="4980790" cy="4782312"/>
          </a:xfrm>
        </p:spPr>
        <p:txBody>
          <a:bodyPr>
            <a:noAutofit/>
          </a:bodyPr>
          <a:lstStyle/>
          <a:p>
            <a:pPr>
              <a:lnSpc>
                <a:spcPct val="110000"/>
              </a:lnSpc>
            </a:pPr>
            <a:r>
              <a:rPr lang="en-US" dirty="0">
                <a:latin typeface="Arial" panose="020B0604020202020204" pitchFamily="34" charset="0"/>
                <a:cs typeface="Arial" panose="020B0604020202020204" pitchFamily="34" charset="0"/>
              </a:rPr>
              <a:t>“</a:t>
            </a:r>
            <a:r>
              <a:rPr lang="en-US" i="1" dirty="0">
                <a:latin typeface="Arial" panose="020B0604020202020204" pitchFamily="34" charset="0"/>
                <a:cs typeface="Arial" panose="020B0604020202020204" pitchFamily="34" charset="0"/>
              </a:rPr>
              <a:t>Who’s the you outside your brain? Where? The mind is extra….We’re dealing in mind-stuff that doesn’t show up in a [brain] scan—accountability, duty, free will, language, all the stuff that makes behavior unpredictable</a:t>
            </a:r>
            <a:r>
              <a:rPr lang="en-US" dirty="0">
                <a:latin typeface="Arial" panose="020B0604020202020204" pitchFamily="34" charset="0"/>
                <a:cs typeface="Arial" panose="020B0604020202020204" pitchFamily="34" charset="0"/>
              </a:rPr>
              <a:t>”</a:t>
            </a:r>
          </a:p>
          <a:p>
            <a:pPr>
              <a:lnSpc>
                <a:spcPct val="110000"/>
              </a:lnSpc>
            </a:pPr>
            <a:r>
              <a:rPr lang="en-US" dirty="0">
                <a:latin typeface="Arial" panose="020B0604020202020204" pitchFamily="34" charset="0"/>
                <a:cs typeface="Arial" panose="020B0604020202020204" pitchFamily="34" charset="0"/>
              </a:rPr>
              <a:t>Altruism “</a:t>
            </a:r>
            <a:r>
              <a:rPr lang="en-US" i="1" dirty="0">
                <a:latin typeface="Arial" panose="020B0604020202020204" pitchFamily="34" charset="0"/>
                <a:cs typeface="Arial" panose="020B0604020202020204" pitchFamily="34" charset="0"/>
              </a:rPr>
              <a:t>means being good for its own sake</a:t>
            </a:r>
            <a:r>
              <a:rPr lang="en-US" dirty="0">
                <a:latin typeface="Arial" panose="020B0604020202020204" pitchFamily="34" charset="0"/>
                <a:cs typeface="Arial" panose="020B0604020202020204" pitchFamily="34" charset="0"/>
              </a:rPr>
              <a:t>”</a:t>
            </a:r>
          </a:p>
          <a:p>
            <a:pPr>
              <a:lnSpc>
                <a:spcPct val="110000"/>
              </a:lnSpc>
            </a:pPr>
            <a:r>
              <a:rPr lang="en-US" b="1" dirty="0">
                <a:latin typeface="Arial" panose="020B0604020202020204" pitchFamily="34" charset="0"/>
                <a:cs typeface="Arial" panose="020B0604020202020204" pitchFamily="34" charset="0"/>
              </a:rPr>
              <a:t>Hilary</a:t>
            </a:r>
            <a:r>
              <a:rPr lang="en-US" dirty="0">
                <a:latin typeface="Arial" panose="020B0604020202020204" pitchFamily="34" charset="0"/>
                <a:cs typeface="Arial" panose="020B0604020202020204" pitchFamily="34" charset="0"/>
              </a:rPr>
              <a:t>: I agree with you, Spike. Virtue is not a science. You can’t get an ought out of an is. Morality is not science. So there must be something else, which isn’t science. Which science isn’t. What is it?</a:t>
            </a:r>
          </a:p>
          <a:p>
            <a:pPr>
              <a:lnSpc>
                <a:spcPct val="110000"/>
              </a:lnSpc>
            </a:pPr>
            <a:r>
              <a:rPr lang="en-US" b="1" dirty="0">
                <a:latin typeface="Arial" panose="020B0604020202020204" pitchFamily="34" charset="0"/>
                <a:cs typeface="Arial" panose="020B0604020202020204" pitchFamily="34" charset="0"/>
              </a:rPr>
              <a:t>Spike</a:t>
            </a:r>
            <a:r>
              <a:rPr lang="en-US" dirty="0">
                <a:latin typeface="Arial" panose="020B0604020202020204" pitchFamily="34" charset="0"/>
                <a:cs typeface="Arial" panose="020B0604020202020204" pitchFamily="34" charset="0"/>
              </a:rPr>
              <a:t>: You don’t like the idea that you’re nothing else but an animal. It’s conceit. You’re an animal. Get over it.</a:t>
            </a:r>
          </a:p>
          <a:p>
            <a:pPr>
              <a:lnSpc>
                <a:spcPct val="110000"/>
              </a:lnSpc>
            </a:pPr>
            <a:endParaRPr lang="en-US" dirty="0">
              <a:latin typeface="Arial" panose="020B0604020202020204" pitchFamily="34" charset="0"/>
              <a:cs typeface="Arial" panose="020B0604020202020204" pitchFamily="34" charset="0"/>
            </a:endParaRPr>
          </a:p>
          <a:p>
            <a:pPr>
              <a:lnSpc>
                <a:spcPct val="110000"/>
              </a:lnSpc>
            </a:pPr>
            <a:endParaRPr lang="en-US" dirty="0">
              <a:latin typeface="Arial" panose="020B0604020202020204" pitchFamily="34" charset="0"/>
              <a:cs typeface="Arial" panose="020B0604020202020204" pitchFamily="34" charset="0"/>
            </a:endParaRPr>
          </a:p>
        </p:txBody>
      </p:sp>
      <p:pic>
        <p:nvPicPr>
          <p:cNvPr id="3074" name="Picture 2" descr="Damien Molony Spike Olivia Vinall Hilary Editorial Stock Photo - Stock  Image | Shutterstock Editorial">
            <a:extLst>
              <a:ext uri="{FF2B5EF4-FFF2-40B4-BE49-F238E27FC236}">
                <a16:creationId xmlns:a16="http://schemas.microsoft.com/office/drawing/2014/main" id="{F8EEE5DD-F5C1-C0FE-8020-E2A5B844B0BC}"/>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t="8673" b="8673"/>
          <a:stretch/>
        </p:blipFill>
        <p:spPr bwMode="auto">
          <a:xfrm>
            <a:off x="5845131" y="0"/>
            <a:ext cx="6222932" cy="6858000"/>
          </a:xfrm>
          <a:prstGeom prst="rect">
            <a:avLst/>
          </a:prstGeom>
          <a:solidFill>
            <a:srgbClr val="FFFFFF"/>
          </a:solidFill>
        </p:spPr>
      </p:pic>
    </p:spTree>
    <p:extLst>
      <p:ext uri="{BB962C8B-B14F-4D97-AF65-F5344CB8AC3E}">
        <p14:creationId xmlns:p14="http://schemas.microsoft.com/office/powerpoint/2010/main" val="3184932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E8B8A-E344-418F-54BF-B2D7DD8A4FC5}"/>
              </a:ext>
            </a:extLst>
          </p:cNvPr>
          <p:cNvSpPr>
            <a:spLocks noGrp="1"/>
          </p:cNvSpPr>
          <p:nvPr>
            <p:ph type="title"/>
          </p:nvPr>
        </p:nvSpPr>
        <p:spPr>
          <a:xfrm>
            <a:off x="612648" y="457200"/>
            <a:ext cx="10954512" cy="795528"/>
          </a:xfrm>
        </p:spPr>
        <p:txBody>
          <a:bodyPr anchor="ctr">
            <a:normAutofit/>
          </a:bodyPr>
          <a:lstStyle/>
          <a:p>
            <a:r>
              <a:rPr lang="en-US" b="1"/>
              <a:t>How Does This Connect to $$$?</a:t>
            </a:r>
          </a:p>
        </p:txBody>
      </p:sp>
      <p:sp>
        <p:nvSpPr>
          <p:cNvPr id="3" name="Content Placeholder 2">
            <a:extLst>
              <a:ext uri="{FF2B5EF4-FFF2-40B4-BE49-F238E27FC236}">
                <a16:creationId xmlns:a16="http://schemas.microsoft.com/office/drawing/2014/main" id="{F54271A4-B481-7EC5-9858-0001110F9E19}"/>
              </a:ext>
            </a:extLst>
          </p:cNvPr>
          <p:cNvSpPr>
            <a:spLocks noGrp="1"/>
          </p:cNvSpPr>
          <p:nvPr>
            <p:ph idx="1"/>
          </p:nvPr>
        </p:nvSpPr>
        <p:spPr>
          <a:xfrm>
            <a:off x="2955950" y="1362455"/>
            <a:ext cx="8611209" cy="4956047"/>
          </a:xfrm>
        </p:spPr>
        <p:txBody>
          <a:bodyPr>
            <a:normAutofit/>
          </a:bodyPr>
          <a:lstStyle/>
          <a:p>
            <a:r>
              <a:rPr lang="en-US" dirty="0"/>
              <a:t>“Scene 8 concludes with Leo’s explanation of “a trader’s appetite for risk” as if he is defending the risk taking upon which his boss’s Empire was founded and which sustains his livelihood. </a:t>
            </a:r>
          </a:p>
          <a:p>
            <a:r>
              <a:rPr lang="en-US" dirty="0"/>
              <a:t>“A threnody reverberating through Stoppard’s play is indeed the question of the ethical nature of capitalist adventurism and risk taking  in a roller-coaster market.</a:t>
            </a:r>
          </a:p>
          <a:p>
            <a:r>
              <a:rPr lang="en-US" dirty="0"/>
              <a:t>“Such a concern spills into scene nine which takes place at Hilary’s flat where she is holding a dinner party. … Amal, Julia, Bo and Spike respond to Ursula’s question concerning  “what a hedge fund does.” ́ For Spike it’s a gamble in which the only winner can be Jerry if the money is invested in Kroll Capital Management. For  Bo ‘getting round the rules is the reason for hedge funds.‘” Amal’s, the trader, emphasizes a contempt for altruism  [from </a:t>
            </a:r>
            <a:r>
              <a:rPr lang="en-US" b="1" dirty="0"/>
              <a:t>William Baker] </a:t>
            </a:r>
            <a:endParaRPr lang="en-US" dirty="0"/>
          </a:p>
          <a:p>
            <a:r>
              <a:rPr lang="en-US" dirty="0"/>
              <a:t>Is the enterprise that supports all of them portrayed as the obverse of altruism? Selfish? Amoral? </a:t>
            </a:r>
          </a:p>
          <a:p>
            <a:r>
              <a:rPr lang="en-US" dirty="0"/>
              <a:t>Hilary will say that she never thought of Catherine as being a rich kid. Is that a conflict? Or in the end does her self-interest see a different ‘good’?</a:t>
            </a:r>
          </a:p>
        </p:txBody>
      </p:sp>
      <p:pic>
        <p:nvPicPr>
          <p:cNvPr id="9" name="Picture Placeholder 8" descr="A hand holding a stack of money&#10;&#10;AI-generated content may be incorrect.">
            <a:extLst>
              <a:ext uri="{FF2B5EF4-FFF2-40B4-BE49-F238E27FC236}">
                <a16:creationId xmlns:a16="http://schemas.microsoft.com/office/drawing/2014/main" id="{46024946-C7BC-7D51-C3D7-CCED24F2959F}"/>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794" r="49384" b="-2"/>
          <a:stretch>
            <a:fillRect/>
          </a:stretch>
        </p:blipFill>
        <p:spPr>
          <a:xfrm>
            <a:off x="612648" y="1362455"/>
            <a:ext cx="2152802" cy="4956047"/>
          </a:xfrm>
          <a:noFill/>
        </p:spPr>
      </p:pic>
      <p:sp>
        <p:nvSpPr>
          <p:cNvPr id="10" name="TextBox 9">
            <a:extLst>
              <a:ext uri="{FF2B5EF4-FFF2-40B4-BE49-F238E27FC236}">
                <a16:creationId xmlns:a16="http://schemas.microsoft.com/office/drawing/2014/main" id="{7124436C-3BA9-4580-2684-EE0B9333CDE7}"/>
              </a:ext>
            </a:extLst>
          </p:cNvPr>
          <p:cNvSpPr txBox="1"/>
          <p:nvPr/>
        </p:nvSpPr>
        <p:spPr>
          <a:xfrm>
            <a:off x="9945872" y="6657945"/>
            <a:ext cx="22461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pictures-of-money/1728352641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033722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421FFF-2227-6F96-9758-7FBB94609782}"/>
              </a:ext>
            </a:extLst>
          </p:cNvPr>
          <p:cNvPicPr>
            <a:picLocks noGrp="1" noChangeAspect="1"/>
          </p:cNvPicPr>
          <p:nvPr>
            <p:ph sz="quarter" idx="13"/>
          </p:nvPr>
        </p:nvPicPr>
        <p:blipFill>
          <a:blip r:embed="rId2"/>
          <a:stretch>
            <a:fillRect/>
          </a:stretch>
        </p:blipFill>
        <p:spPr>
          <a:xfrm>
            <a:off x="728694" y="548640"/>
            <a:ext cx="7448867" cy="5605272"/>
          </a:xfrm>
          <a:prstGeom prst="rect">
            <a:avLst/>
          </a:prstGeom>
          <a:noFill/>
        </p:spPr>
      </p:pic>
      <p:sp>
        <p:nvSpPr>
          <p:cNvPr id="6" name="TextBox 5">
            <a:extLst>
              <a:ext uri="{FF2B5EF4-FFF2-40B4-BE49-F238E27FC236}">
                <a16:creationId xmlns:a16="http://schemas.microsoft.com/office/drawing/2014/main" id="{E350C238-5846-1682-35CF-159DCEB1D0F8}"/>
              </a:ext>
            </a:extLst>
          </p:cNvPr>
          <p:cNvSpPr txBox="1"/>
          <p:nvPr/>
        </p:nvSpPr>
        <p:spPr>
          <a:xfrm>
            <a:off x="9257988" y="4676584"/>
            <a:ext cx="2355925" cy="1477328"/>
          </a:xfrm>
          <a:prstGeom prst="rect">
            <a:avLst/>
          </a:prstGeom>
          <a:noFill/>
        </p:spPr>
        <p:txBody>
          <a:bodyPr wrap="square" rtlCol="0">
            <a:spAutoFit/>
          </a:bodyPr>
          <a:lstStyle/>
          <a:p>
            <a:pPr algn="r"/>
            <a:r>
              <a:rPr lang="en-US" b="1" dirty="0">
                <a:latin typeface="Abadi" panose="020B0604020104020204" pitchFamily="34" charset="0"/>
              </a:rPr>
              <a:t>Nigel Purse, Tom Stoppard’s Plays: Patterns of Plenitude and Parsimony</a:t>
            </a:r>
          </a:p>
        </p:txBody>
      </p:sp>
      <p:sp>
        <p:nvSpPr>
          <p:cNvPr id="7" name="TextBox 6">
            <a:extLst>
              <a:ext uri="{FF2B5EF4-FFF2-40B4-BE49-F238E27FC236}">
                <a16:creationId xmlns:a16="http://schemas.microsoft.com/office/drawing/2014/main" id="{A85E414A-F466-52A2-C1D6-E768ACC34E0B}"/>
              </a:ext>
            </a:extLst>
          </p:cNvPr>
          <p:cNvSpPr txBox="1"/>
          <p:nvPr/>
        </p:nvSpPr>
        <p:spPr>
          <a:xfrm>
            <a:off x="9257988" y="548640"/>
            <a:ext cx="2205318" cy="2862322"/>
          </a:xfrm>
          <a:prstGeom prst="rect">
            <a:avLst/>
          </a:prstGeom>
          <a:noFill/>
          <a:ln w="19050">
            <a:solidFill>
              <a:srgbClr val="FFFF00"/>
            </a:solidFill>
          </a:ln>
        </p:spPr>
        <p:txBody>
          <a:bodyPr wrap="square" rtlCol="0">
            <a:spAutoFit/>
          </a:bodyPr>
          <a:lstStyle/>
          <a:p>
            <a:r>
              <a:rPr lang="en-US" dirty="0">
                <a:latin typeface="Arial Nova" panose="020B0504020202020204" pitchFamily="34" charset="0"/>
              </a:rPr>
              <a:t>These events — market behaviour, Leo’s vanity —  reinforce for Stoppard a conviction in what one scientist called ‘an indeterminacy at the root of human affairs’</a:t>
            </a:r>
          </a:p>
        </p:txBody>
      </p:sp>
    </p:spTree>
    <p:extLst>
      <p:ext uri="{BB962C8B-B14F-4D97-AF65-F5344CB8AC3E}">
        <p14:creationId xmlns:p14="http://schemas.microsoft.com/office/powerpoint/2010/main" val="3629250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DE3FE7-1DE6-85C5-EF8E-BD079A175A67}"/>
              </a:ext>
            </a:extLst>
          </p:cNvPr>
          <p:cNvSpPr>
            <a:spLocks noGrp="1"/>
          </p:cNvSpPr>
          <p:nvPr>
            <p:ph type="title"/>
          </p:nvPr>
        </p:nvSpPr>
        <p:spPr>
          <a:xfrm>
            <a:off x="612648" y="4093596"/>
            <a:ext cx="2953618" cy="2007912"/>
          </a:xfrm>
        </p:spPr>
        <p:txBody>
          <a:bodyPr anchor="t">
            <a:normAutofit/>
          </a:bodyPr>
          <a:lstStyle/>
          <a:p>
            <a:r>
              <a:rPr lang="en-US" dirty="0"/>
              <a:t>Jerry, Information, Consciousness, Market Success</a:t>
            </a:r>
          </a:p>
        </p:txBody>
      </p:sp>
      <p:pic>
        <p:nvPicPr>
          <p:cNvPr id="10" name="Content Placeholder 9">
            <a:extLst>
              <a:ext uri="{FF2B5EF4-FFF2-40B4-BE49-F238E27FC236}">
                <a16:creationId xmlns:a16="http://schemas.microsoft.com/office/drawing/2014/main" id="{700C1106-D488-82FC-410F-36F6E49FBFF2}"/>
              </a:ext>
            </a:extLst>
          </p:cNvPr>
          <p:cNvPicPr>
            <a:picLocks noGrp="1" noChangeAspect="1"/>
          </p:cNvPicPr>
          <p:nvPr>
            <p:ph type="pic" sz="quarter" idx="15"/>
          </p:nvPr>
        </p:nvPicPr>
        <p:blipFill>
          <a:blip r:embed="rId2"/>
          <a:srcRect t="478"/>
          <a:stretch>
            <a:fillRect/>
          </a:stretch>
        </p:blipFill>
        <p:spPr>
          <a:xfrm>
            <a:off x="20" y="10"/>
            <a:ext cx="12191980" cy="37007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Placeholder 7" descr="A network lines and dots in the sky&#10;&#10;AI-generated content may be incorrect.">
            <a:extLst>
              <a:ext uri="{FF2B5EF4-FFF2-40B4-BE49-F238E27FC236}">
                <a16:creationId xmlns:a16="http://schemas.microsoft.com/office/drawing/2014/main" id="{1148075C-AF14-E209-E9CF-A42815C00821}"/>
              </a:ext>
            </a:extLst>
          </p:cNvPr>
          <p:cNvPicPr>
            <a:picLocks noGrp="1" noChangeAspect="1"/>
          </p:cNvPicPr>
          <p:nvPr>
            <p:ph sz="quarter" idx="14"/>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9348" r="3" b="26097"/>
          <a:stretch>
            <a:fillRect/>
          </a:stretch>
        </p:blipFill>
        <p:spPr>
          <a:xfrm>
            <a:off x="4268555" y="4093596"/>
            <a:ext cx="7298605" cy="2289578"/>
          </a:xfrm>
          <a:noFill/>
        </p:spPr>
      </p:pic>
    </p:spTree>
    <p:extLst>
      <p:ext uri="{BB962C8B-B14F-4D97-AF65-F5344CB8AC3E}">
        <p14:creationId xmlns:p14="http://schemas.microsoft.com/office/powerpoint/2010/main" val="903393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B954365-4410-E2E0-90F1-F8DC1B850132}"/>
              </a:ext>
            </a:extLst>
          </p:cNvPr>
          <p:cNvSpPr>
            <a:spLocks noGrp="1"/>
          </p:cNvSpPr>
          <p:nvPr>
            <p:ph type="title"/>
          </p:nvPr>
        </p:nvSpPr>
        <p:spPr>
          <a:xfrm>
            <a:off x="612648" y="502920"/>
            <a:ext cx="3713996" cy="2247200"/>
          </a:xfrm>
        </p:spPr>
        <p:txBody>
          <a:bodyPr>
            <a:normAutofit fontScale="90000"/>
          </a:bodyPr>
          <a:lstStyle/>
          <a:p>
            <a:r>
              <a:rPr lang="en-US" b="1" dirty="0">
                <a:latin typeface="Arial Black" panose="020B0A04020102020204" pitchFamily="34" charset="0"/>
              </a:rPr>
              <a:t>The Holy (Unholy?) War: Scenes Two &amp; Seven</a:t>
            </a:r>
            <a:br>
              <a:rPr lang="en-US" b="1" dirty="0">
                <a:latin typeface="Arial Black" panose="020B0A04020102020204" pitchFamily="34" charset="0"/>
              </a:rPr>
            </a:br>
            <a:endParaRPr lang="en-US" b="1" dirty="0">
              <a:latin typeface="Arial Black" panose="020B0A04020102020204" pitchFamily="34" charset="0"/>
            </a:endParaRPr>
          </a:p>
        </p:txBody>
      </p:sp>
      <p:sp>
        <p:nvSpPr>
          <p:cNvPr id="12" name="Text Placeholder 2">
            <a:extLst>
              <a:ext uri="{FF2B5EF4-FFF2-40B4-BE49-F238E27FC236}">
                <a16:creationId xmlns:a16="http://schemas.microsoft.com/office/drawing/2014/main" id="{BDCD165D-8FE4-C15A-7FDD-D9015576406F}"/>
              </a:ext>
            </a:extLst>
          </p:cNvPr>
          <p:cNvSpPr>
            <a:spLocks noGrp="1"/>
          </p:cNvSpPr>
          <p:nvPr>
            <p:ph type="body" sz="half" idx="2"/>
          </p:nvPr>
        </p:nvSpPr>
        <p:spPr>
          <a:xfrm>
            <a:off x="612648" y="2836895"/>
            <a:ext cx="3310128" cy="3434638"/>
          </a:xfrm>
        </p:spPr>
        <p:txBody>
          <a:bodyPr>
            <a:noAutofit/>
          </a:bodyPr>
          <a:lstStyle/>
          <a:p>
            <a:r>
              <a:rPr lang="en-US" sz="4400" dirty="0">
                <a:latin typeface="Arial Nova"/>
              </a:rPr>
              <a:t>Do Hilary &amp; Spike Change?</a:t>
            </a:r>
          </a:p>
        </p:txBody>
      </p:sp>
      <p:pic>
        <p:nvPicPr>
          <p:cNvPr id="11" name="Picture 10">
            <a:extLst>
              <a:ext uri="{FF2B5EF4-FFF2-40B4-BE49-F238E27FC236}">
                <a16:creationId xmlns:a16="http://schemas.microsoft.com/office/drawing/2014/main" id="{1AE24616-E748-1D6D-17AF-FF3BE74E79DA}"/>
              </a:ext>
            </a:extLst>
          </p:cNvPr>
          <p:cNvPicPr>
            <a:picLocks noChangeAspect="1"/>
          </p:cNvPicPr>
          <p:nvPr/>
        </p:nvPicPr>
        <p:blipFill>
          <a:blip r:embed="rId2"/>
          <a:stretch>
            <a:fillRect/>
          </a:stretch>
        </p:blipFill>
        <p:spPr>
          <a:xfrm>
            <a:off x="5098740" y="689299"/>
            <a:ext cx="7093259" cy="4025904"/>
          </a:xfrm>
          <a:prstGeom prst="rect">
            <a:avLst/>
          </a:prstGeom>
        </p:spPr>
      </p:pic>
    </p:spTree>
    <p:extLst>
      <p:ext uri="{BB962C8B-B14F-4D97-AF65-F5344CB8AC3E}">
        <p14:creationId xmlns:p14="http://schemas.microsoft.com/office/powerpoint/2010/main" val="3545849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5A68-4385-768E-9EA5-B7247138B596}"/>
              </a:ext>
            </a:extLst>
          </p:cNvPr>
          <p:cNvSpPr>
            <a:spLocks noGrp="1"/>
          </p:cNvSpPr>
          <p:nvPr>
            <p:ph type="title"/>
          </p:nvPr>
        </p:nvSpPr>
        <p:spPr/>
        <p:txBody>
          <a:bodyPr/>
          <a:lstStyle/>
          <a:p>
            <a:r>
              <a:rPr lang="en-US">
                <a:gradFill>
                  <a:gsLst>
                    <a:gs pos="0">
                      <a:srgbClr val="66C26C"/>
                    </a:gs>
                    <a:gs pos="100000">
                      <a:srgbClr val="25AAD5"/>
                    </a:gs>
                  </a:gsLst>
                  <a:lin ang="13800000" scaled="0"/>
                </a:gradFill>
              </a:rPr>
              <a:t>Rationalism confronted again</a:t>
            </a:r>
            <a:endParaRPr lang="en-US"/>
          </a:p>
        </p:txBody>
      </p:sp>
      <p:sp>
        <p:nvSpPr>
          <p:cNvPr id="3" name="Content Placeholder 2">
            <a:extLst>
              <a:ext uri="{FF2B5EF4-FFF2-40B4-BE49-F238E27FC236}">
                <a16:creationId xmlns:a16="http://schemas.microsoft.com/office/drawing/2014/main" id="{AC175797-DDAB-7214-91C2-3BD4352CAACB}"/>
              </a:ext>
            </a:extLst>
          </p:cNvPr>
          <p:cNvSpPr>
            <a:spLocks noGrp="1"/>
          </p:cNvSpPr>
          <p:nvPr>
            <p:ph sz="quarter" idx="13"/>
          </p:nvPr>
        </p:nvSpPr>
        <p:spPr>
          <a:xfrm>
            <a:off x="665732" y="2240280"/>
            <a:ext cx="10606991" cy="3721608"/>
          </a:xfrm>
        </p:spPr>
        <p:txBody>
          <a:bodyPr vert="horz" lIns="91440" tIns="45720" rIns="91440" bIns="45720" rtlCol="0" anchor="t">
            <a:noAutofit/>
          </a:bodyPr>
          <a:lstStyle/>
          <a:p>
            <a:r>
              <a:rPr lang="en-US" sz="2400" dirty="0">
                <a:latin typeface="Arial Nova"/>
                <a:ea typeface="roboto"/>
                <a:cs typeface="roboto"/>
              </a:rPr>
              <a:t>George and Dotty in Jumpers, R&amp;G in R&amp;G are Stoppard's representatives of human beings trying to remain human in this world of rationalism and self-interest. So are Hilary and her boss in THP</a:t>
            </a:r>
          </a:p>
          <a:p>
            <a:r>
              <a:rPr lang="en-US" sz="2400" dirty="0">
                <a:latin typeface="Arial Nova"/>
                <a:ea typeface="roboto"/>
                <a:cs typeface="roboto"/>
              </a:rPr>
              <a:t>Using mathematics this is another in a series of cleverly staged debates about providence versus free will, the existence of moral absolutes, and the origins of human consciousness. Contrary to expectations, the mathematics in these plays most often serves as a catalyst for the persistence of uncertainty in a rising tide of rationalism. </a:t>
            </a:r>
          </a:p>
          <a:p>
            <a:r>
              <a:rPr lang="en-US" sz="2400" dirty="0">
                <a:latin typeface="Arial Nova"/>
                <a:ea typeface="roboto"/>
                <a:cs typeface="roboto"/>
              </a:rPr>
              <a:t> the tension between rational order and randomness  see notes Stephen Abbott</a:t>
            </a:r>
          </a:p>
        </p:txBody>
      </p:sp>
    </p:spTree>
    <p:extLst>
      <p:ext uri="{BB962C8B-B14F-4D97-AF65-F5344CB8AC3E}">
        <p14:creationId xmlns:p14="http://schemas.microsoft.com/office/powerpoint/2010/main" val="21042420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0DCD8B-3F80-8CA7-A4C1-F72B3035267A}"/>
              </a:ext>
            </a:extLst>
          </p:cNvPr>
          <p:cNvSpPr>
            <a:spLocks noGrp="1"/>
          </p:cNvSpPr>
          <p:nvPr>
            <p:ph type="title"/>
          </p:nvPr>
        </p:nvSpPr>
        <p:spPr/>
        <p:txBody>
          <a:bodyPr/>
          <a:lstStyle/>
          <a:p>
            <a:r>
              <a:rPr lang="en-US"/>
              <a:t>Knowing</a:t>
            </a:r>
            <a:br>
              <a:rPr lang="en-US"/>
            </a:br>
            <a:r>
              <a:rPr lang="en-US" sz="2800"/>
              <a:t>again a concern</a:t>
            </a:r>
            <a:endParaRPr lang="en-US"/>
          </a:p>
        </p:txBody>
      </p:sp>
      <p:sp>
        <p:nvSpPr>
          <p:cNvPr id="6" name="Content Placeholder 5">
            <a:extLst>
              <a:ext uri="{FF2B5EF4-FFF2-40B4-BE49-F238E27FC236}">
                <a16:creationId xmlns:a16="http://schemas.microsoft.com/office/drawing/2014/main" id="{CBBE1AEB-A805-5543-36E1-53991352479E}"/>
              </a:ext>
            </a:extLst>
          </p:cNvPr>
          <p:cNvSpPr>
            <a:spLocks noGrp="1"/>
          </p:cNvSpPr>
          <p:nvPr>
            <p:ph sz="quarter" idx="13"/>
          </p:nvPr>
        </p:nvSpPr>
        <p:spPr/>
        <p:txBody>
          <a:bodyPr>
            <a:normAutofit/>
          </a:bodyPr>
          <a:lstStyle/>
          <a:p>
            <a:pPr marL="0" indent="0">
              <a:lnSpc>
                <a:spcPct val="100000"/>
              </a:lnSpc>
              <a:buNone/>
            </a:pPr>
            <a:r>
              <a:rPr lang="en-US" dirty="0"/>
              <a:t>Hermione Lee: Stoppard “</a:t>
            </a:r>
            <a:r>
              <a:rPr lang="en-US" i="1" dirty="0"/>
              <a:t>believed in prayer, however, foolish one might feel in doing so. His prayer had nothing to do with organized religion: it came out of a sense of something beyond our knowledge, beyond the material world</a:t>
            </a:r>
            <a:r>
              <a:rPr lang="en-US" dirty="0"/>
              <a:t>.”</a:t>
            </a:r>
          </a:p>
          <a:p>
            <a:pPr marL="0" indent="0">
              <a:lnSpc>
                <a:spcPct val="100000"/>
              </a:lnSpc>
              <a:buNone/>
            </a:pPr>
            <a:endParaRPr lang="en-US" dirty="0"/>
          </a:p>
          <a:p>
            <a:pPr marL="0" indent="0">
              <a:lnSpc>
                <a:spcPct val="100000"/>
              </a:lnSpc>
              <a:buNone/>
            </a:pPr>
            <a:r>
              <a:rPr lang="en-US" dirty="0"/>
              <a:t>Alistair Macaulay, writing about Stoppard’s </a:t>
            </a:r>
            <a:r>
              <a:rPr lang="en-US" b="1" i="1" dirty="0"/>
              <a:t>The Invention of Love</a:t>
            </a:r>
            <a:r>
              <a:rPr lang="en-US" dirty="0"/>
              <a:t>, observes that ”</a:t>
            </a:r>
            <a:r>
              <a:rPr lang="en-US" i="1" dirty="0"/>
              <a:t>most or all Stoppard plays are about epistemology — about the various ways in which our brains apprehend and address the world, the range of possibilities whereby experience and thought become knowledge. And the nature of knowledge — what has been lost, forgotten, mistaken? — is an abiding theme</a:t>
            </a:r>
            <a:r>
              <a:rPr lang="en-US" dirty="0"/>
              <a:t>.´</a:t>
            </a:r>
          </a:p>
        </p:txBody>
      </p:sp>
    </p:spTree>
    <p:extLst>
      <p:ext uri="{BB962C8B-B14F-4D97-AF65-F5344CB8AC3E}">
        <p14:creationId xmlns:p14="http://schemas.microsoft.com/office/powerpoint/2010/main" val="1867024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26F2AB-7A19-DA8D-E2C8-82EDEB09C9D6}"/>
              </a:ext>
            </a:extLst>
          </p:cNvPr>
          <p:cNvSpPr>
            <a:spLocks noGrp="1"/>
          </p:cNvSpPr>
          <p:nvPr>
            <p:ph type="title"/>
          </p:nvPr>
        </p:nvSpPr>
        <p:spPr>
          <a:xfrm>
            <a:off x="1368552" y="2048256"/>
            <a:ext cx="3813048" cy="3538728"/>
          </a:xfrm>
        </p:spPr>
        <p:txBody>
          <a:bodyPr anchor="t">
            <a:normAutofit fontScale="90000"/>
          </a:bodyPr>
          <a:lstStyle/>
          <a:p>
            <a:r>
              <a:rPr lang="en-US" b="1" u="sng" dirty="0">
                <a:solidFill>
                  <a:srgbClr val="7030A0"/>
                </a:solidFill>
                <a:latin typeface="Arial Nova" panose="020B0504020202020204" pitchFamily="34" charset="0"/>
              </a:rPr>
              <a:t>Technique</a:t>
            </a:r>
            <a:r>
              <a:rPr lang="en-US" b="1" dirty="0">
                <a:solidFill>
                  <a:srgbClr val="7030A0"/>
                </a:solidFill>
                <a:latin typeface="Arial Nova" panose="020B0504020202020204" pitchFamily="34" charset="0"/>
              </a:rPr>
              <a:t>:</a:t>
            </a:r>
            <a:br>
              <a:rPr lang="en-US" b="1" dirty="0">
                <a:solidFill>
                  <a:srgbClr val="7030A0"/>
                </a:solidFill>
                <a:latin typeface="Arial Nova" panose="020B0504020202020204" pitchFamily="34" charset="0"/>
              </a:rPr>
            </a:br>
            <a:r>
              <a:rPr lang="en-US" b="1" dirty="0">
                <a:solidFill>
                  <a:srgbClr val="7030A0"/>
                </a:solidFill>
                <a:latin typeface="Arial Nova" panose="020B0504020202020204" pitchFamily="34" charset="0"/>
              </a:rPr>
              <a:t>Blending,</a:t>
            </a:r>
            <a:br>
              <a:rPr lang="en-US" b="1" dirty="0">
                <a:solidFill>
                  <a:srgbClr val="7030A0"/>
                </a:solidFill>
                <a:latin typeface="Arial Nova" panose="020B0504020202020204" pitchFamily="34" charset="0"/>
              </a:rPr>
            </a:br>
            <a:r>
              <a:rPr lang="en-US" b="1" dirty="0">
                <a:solidFill>
                  <a:srgbClr val="7030A0"/>
                </a:solidFill>
                <a:latin typeface="Arial Nova" panose="020B0504020202020204" pitchFamily="34" charset="0"/>
              </a:rPr>
              <a:t>Rewriting,</a:t>
            </a:r>
            <a:br>
              <a:rPr lang="en-US" b="1" dirty="0">
                <a:solidFill>
                  <a:srgbClr val="7030A0"/>
                </a:solidFill>
                <a:latin typeface="Arial Nova" panose="020B0504020202020204" pitchFamily="34" charset="0"/>
              </a:rPr>
            </a:br>
            <a:r>
              <a:rPr lang="en-US" b="1" dirty="0">
                <a:solidFill>
                  <a:srgbClr val="7030A0"/>
                </a:solidFill>
                <a:latin typeface="Arial Nova" panose="020B0504020202020204" pitchFamily="34" charset="0"/>
              </a:rPr>
              <a:t>Analogies, </a:t>
            </a:r>
            <a:br>
              <a:rPr lang="en-US" b="1" dirty="0">
                <a:solidFill>
                  <a:srgbClr val="7030A0"/>
                </a:solidFill>
                <a:latin typeface="Arial Nova" panose="020B0504020202020204" pitchFamily="34" charset="0"/>
              </a:rPr>
            </a:br>
            <a:r>
              <a:rPr lang="en-US" b="1" dirty="0">
                <a:solidFill>
                  <a:srgbClr val="7030A0"/>
                </a:solidFill>
                <a:latin typeface="Arial Nova" panose="020B0504020202020204" pitchFamily="34" charset="0"/>
              </a:rPr>
              <a:t>Focusing,</a:t>
            </a:r>
            <a:br>
              <a:rPr lang="en-US" b="1" dirty="0">
                <a:solidFill>
                  <a:srgbClr val="7030A0"/>
                </a:solidFill>
                <a:latin typeface="Arial Nova" panose="020B0504020202020204" pitchFamily="34" charset="0"/>
              </a:rPr>
            </a:br>
            <a:r>
              <a:rPr lang="en-US" b="1" dirty="0">
                <a:solidFill>
                  <a:srgbClr val="7030A0"/>
                </a:solidFill>
                <a:latin typeface="Arial Nova" panose="020B0504020202020204" pitchFamily="34" charset="0"/>
              </a:rPr>
              <a:t>Callbacks,</a:t>
            </a:r>
            <a:br>
              <a:rPr lang="en-US" b="1" dirty="0">
                <a:solidFill>
                  <a:srgbClr val="7030A0"/>
                </a:solidFill>
                <a:latin typeface="Arial Nova" panose="020B0504020202020204" pitchFamily="34" charset="0"/>
              </a:rPr>
            </a:br>
            <a:r>
              <a:rPr lang="en-US" b="1" dirty="0">
                <a:solidFill>
                  <a:srgbClr val="7030A0"/>
                </a:solidFill>
                <a:latin typeface="Arial Nova" panose="020B0504020202020204" pitchFamily="34" charset="0"/>
              </a:rPr>
              <a:t>Dramatic Irony, Characterization, Dialogue</a:t>
            </a:r>
          </a:p>
        </p:txBody>
      </p:sp>
      <p:pic>
        <p:nvPicPr>
          <p:cNvPr id="3" name="Content Placeholder 2" descr="A person carving a stone&#10;&#10;AI-generated content may be incorrect.">
            <a:extLst>
              <a:ext uri="{FF2B5EF4-FFF2-40B4-BE49-F238E27FC236}">
                <a16:creationId xmlns:a16="http://schemas.microsoft.com/office/drawing/2014/main" id="{0D72BB67-7357-75F7-6347-BDB71C883039}"/>
              </a:ext>
            </a:extLst>
          </p:cNvPr>
          <p:cNvPicPr>
            <a:picLocks noGrp="1" noChangeAspect="1"/>
          </p:cNvPicPr>
          <p:nvPr>
            <p:ph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75960" y="2188658"/>
            <a:ext cx="5047488" cy="3257924"/>
          </a:xfrm>
          <a:noFill/>
        </p:spPr>
      </p:pic>
    </p:spTree>
    <p:extLst>
      <p:ext uri="{BB962C8B-B14F-4D97-AF65-F5344CB8AC3E}">
        <p14:creationId xmlns:p14="http://schemas.microsoft.com/office/powerpoint/2010/main" val="1762510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F8211-F62F-5F0D-88EF-30F910C1F0AE}"/>
              </a:ext>
            </a:extLst>
          </p:cNvPr>
          <p:cNvSpPr>
            <a:spLocks noGrp="1"/>
          </p:cNvSpPr>
          <p:nvPr>
            <p:ph type="title"/>
          </p:nvPr>
        </p:nvSpPr>
        <p:spPr>
          <a:xfrm>
            <a:off x="612648" y="502920"/>
            <a:ext cx="3595634" cy="1808201"/>
          </a:xfrm>
        </p:spPr>
        <p:txBody>
          <a:bodyPr anchor="t">
            <a:normAutofit/>
          </a:bodyPr>
          <a:lstStyle/>
          <a:p>
            <a:r>
              <a:rPr lang="en-US"/>
              <a:t>Did The ‘Subsuming’ Work This Time?</a:t>
            </a:r>
          </a:p>
        </p:txBody>
      </p:sp>
      <p:sp>
        <p:nvSpPr>
          <p:cNvPr id="4" name="Content Placeholder 3">
            <a:extLst>
              <a:ext uri="{FF2B5EF4-FFF2-40B4-BE49-F238E27FC236}">
                <a16:creationId xmlns:a16="http://schemas.microsoft.com/office/drawing/2014/main" id="{3BF184E4-61CF-A327-68B1-90186B77A2B5}"/>
              </a:ext>
            </a:extLst>
          </p:cNvPr>
          <p:cNvSpPr>
            <a:spLocks noGrp="1"/>
          </p:cNvSpPr>
          <p:nvPr>
            <p:ph type="body" sz="half" idx="2"/>
          </p:nvPr>
        </p:nvSpPr>
        <p:spPr>
          <a:xfrm>
            <a:off x="612648" y="2311121"/>
            <a:ext cx="3309608" cy="3993263"/>
          </a:xfrm>
        </p:spPr>
        <p:txBody>
          <a:bodyPr anchor="t">
            <a:normAutofit/>
          </a:bodyPr>
          <a:lstStyle/>
          <a:p>
            <a:r>
              <a:rPr lang="en-US" sz="1800" dirty="0">
                <a:latin typeface="Arial Nova" panose="020B0504020202020204" pitchFamily="34" charset="0"/>
              </a:rPr>
              <a:t>“I live a lot longer with the idea in a play than with the story which I’m using to carry them. So I tend to be still trying to get the story right when we are rehearsing or even, God help us, reviving the play.”</a:t>
            </a:r>
          </a:p>
          <a:p>
            <a:r>
              <a:rPr lang="en-US" sz="1800" dirty="0">
                <a:latin typeface="Arial Nova" panose="020B0504020202020204" pitchFamily="34" charset="0"/>
              </a:rPr>
              <a:t>“You  have  to  integrate  the  internal  profound  subject  with  the  narrative  subject.”</a:t>
            </a:r>
          </a:p>
          <a:p>
            <a:r>
              <a:rPr lang="en-US" sz="1800" dirty="0">
                <a:latin typeface="Arial Nova" panose="020B0504020202020204" pitchFamily="34" charset="0"/>
              </a:rPr>
              <a:t>Tom Stoppard</a:t>
            </a:r>
          </a:p>
        </p:txBody>
      </p:sp>
      <p:pic>
        <p:nvPicPr>
          <p:cNvPr id="6" name="Picture Placeholder 5" descr="A person and person sitting on a bed&#10;&#10;AI-generated content may be incorrect.">
            <a:extLst>
              <a:ext uri="{FF2B5EF4-FFF2-40B4-BE49-F238E27FC236}">
                <a16:creationId xmlns:a16="http://schemas.microsoft.com/office/drawing/2014/main" id="{C8BE0D1C-8CDC-A007-764E-B603089D3C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1672" y="502920"/>
            <a:ext cx="5847115" cy="5803262"/>
          </a:xfrm>
          <a:noFill/>
        </p:spPr>
      </p:pic>
    </p:spTree>
    <p:extLst>
      <p:ext uri="{BB962C8B-B14F-4D97-AF65-F5344CB8AC3E}">
        <p14:creationId xmlns:p14="http://schemas.microsoft.com/office/powerpoint/2010/main" val="3213498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04271-EC20-A329-B497-2A6CF8EC6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B17A1-B31A-1F80-B1C0-CEC1524A43A0}"/>
              </a:ext>
            </a:extLst>
          </p:cNvPr>
          <p:cNvSpPr>
            <a:spLocks noGrp="1"/>
          </p:cNvSpPr>
          <p:nvPr>
            <p:ph type="title"/>
          </p:nvPr>
        </p:nvSpPr>
        <p:spPr/>
        <p:txBody>
          <a:bodyPr/>
          <a:lstStyle/>
          <a:p>
            <a:r>
              <a:rPr lang="en-US"/>
              <a:t>Our Questions: Any One Will Do For A Starter</a:t>
            </a:r>
          </a:p>
        </p:txBody>
      </p:sp>
      <p:sp>
        <p:nvSpPr>
          <p:cNvPr id="3" name="Content Placeholder 2">
            <a:extLst>
              <a:ext uri="{FF2B5EF4-FFF2-40B4-BE49-F238E27FC236}">
                <a16:creationId xmlns:a16="http://schemas.microsoft.com/office/drawing/2014/main" id="{E3E5DAF1-19C3-4AE6-DCCB-C049C3C122A5}"/>
              </a:ext>
            </a:extLst>
          </p:cNvPr>
          <p:cNvSpPr>
            <a:spLocks noGrp="1"/>
          </p:cNvSpPr>
          <p:nvPr>
            <p:ph idx="1"/>
          </p:nvPr>
        </p:nvSpPr>
        <p:spPr/>
        <p:txBody>
          <a:bodyPr>
            <a:normAutofit lnSpcReduction="10000"/>
          </a:bodyPr>
          <a:lstStyle/>
          <a:p>
            <a:pPr marL="457200" indent="-457200">
              <a:buFont typeface="+mj-lt"/>
              <a:buAutoNum type="arabicPeriod"/>
            </a:pPr>
            <a:r>
              <a:rPr lang="en-US" sz="2400">
                <a:latin typeface="Abadi" panose="020B0604020104020204" pitchFamily="34" charset="0"/>
              </a:rPr>
              <a:t>What’s going on here in this play? </a:t>
            </a:r>
            <a:endParaRPr lang="en-US" sz="2400" b="1" i="1">
              <a:latin typeface="Abadi" panose="020B0604020104020204" pitchFamily="34" charset="0"/>
            </a:endParaRPr>
          </a:p>
          <a:p>
            <a:pPr marL="457200" indent="-457200">
              <a:buFont typeface="+mj-lt"/>
              <a:buAutoNum type="arabicPeriod"/>
            </a:pPr>
            <a:r>
              <a:rPr lang="en-US" sz="2400">
                <a:latin typeface="Abadi" panose="020B0604020104020204" pitchFamily="34" charset="0"/>
              </a:rPr>
              <a:t>What thoughts — ideas, calculations, themes — did you perceive as part of the play TS constructed?</a:t>
            </a:r>
          </a:p>
          <a:p>
            <a:pPr marL="457200" indent="-457200">
              <a:buFont typeface="+mj-lt"/>
              <a:buAutoNum type="arabicPeriod"/>
            </a:pPr>
            <a:r>
              <a:rPr lang="en-US" sz="2400">
                <a:latin typeface="Abadi" panose="020B0604020104020204" pitchFamily="34" charset="0"/>
              </a:rPr>
              <a:t>How did he manage to “subsume thought and calculation into the interior of” the story?</a:t>
            </a:r>
          </a:p>
          <a:p>
            <a:pPr marL="457200" indent="-457200">
              <a:buFont typeface="+mj-lt"/>
              <a:buAutoNum type="arabicPeriod"/>
            </a:pPr>
            <a:r>
              <a:rPr lang="en-US" sz="2000">
                <a:latin typeface="Abadi" panose="020B0604020104020204" pitchFamily="34" charset="0"/>
              </a:rPr>
              <a:t>Where would TS 'have us stand? Or with whom?</a:t>
            </a:r>
          </a:p>
          <a:p>
            <a:pPr lvl="1"/>
            <a:r>
              <a:rPr lang="en-US" sz="1800">
                <a:latin typeface="Abadi" panose="020B0604020104020204" pitchFamily="34" charset="0"/>
              </a:rPr>
              <a:t>Irony anyone? Contradictions?</a:t>
            </a:r>
          </a:p>
          <a:p>
            <a:pPr marL="457200" indent="-457200">
              <a:buFont typeface="+mj-lt"/>
              <a:buAutoNum type="arabicPeriod"/>
            </a:pPr>
            <a:r>
              <a:rPr lang="en-US" sz="2400">
                <a:latin typeface="Abadi" panose="020B0604020104020204" pitchFamily="34" charset="0"/>
              </a:rPr>
              <a:t>How would you characterize your post-reading or viewing experience?</a:t>
            </a:r>
          </a:p>
          <a:p>
            <a:pPr marL="457200" indent="-457200">
              <a:buFont typeface="+mj-lt"/>
              <a:buAutoNum type="arabicPeriod"/>
            </a:pPr>
            <a:r>
              <a:rPr lang="en-US" sz="2400">
                <a:latin typeface="Abadi" panose="020B0604020104020204" pitchFamily="34" charset="0"/>
              </a:rPr>
              <a:t>Did you have questions afterwards?</a:t>
            </a:r>
          </a:p>
          <a:p>
            <a:pPr marL="457200" indent="-457200">
              <a:buFont typeface="+mj-lt"/>
              <a:buAutoNum type="arabicPeriod"/>
            </a:pPr>
            <a:r>
              <a:rPr lang="en-US" sz="2400">
                <a:latin typeface="Abadi" panose="020B0604020104020204" pitchFamily="34" charset="0"/>
              </a:rPr>
              <a:t>What scenes do you think merit our particular attention? </a:t>
            </a:r>
          </a:p>
          <a:p>
            <a:pPr marL="457200" indent="-457200">
              <a:buFont typeface="+mj-lt"/>
              <a:buAutoNum type="arabicPeriod"/>
            </a:pPr>
            <a:endParaRPr lang="en-US" sz="2400">
              <a:latin typeface="Abadi" panose="020B0604020104020204" pitchFamily="34" charset="0"/>
            </a:endParaRPr>
          </a:p>
        </p:txBody>
      </p:sp>
    </p:spTree>
    <p:extLst>
      <p:ext uri="{BB962C8B-B14F-4D97-AF65-F5344CB8AC3E}">
        <p14:creationId xmlns:p14="http://schemas.microsoft.com/office/powerpoint/2010/main" val="39404274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F9A4E-0CAD-252F-4F58-D0A28884E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163637-ACF6-F4DA-6E45-0BF09C1C28EA}"/>
              </a:ext>
            </a:extLst>
          </p:cNvPr>
          <p:cNvSpPr>
            <a:spLocks noGrp="1"/>
          </p:cNvSpPr>
          <p:nvPr>
            <p:ph type="title"/>
          </p:nvPr>
        </p:nvSpPr>
        <p:spPr/>
        <p:txBody>
          <a:bodyPr>
            <a:normAutofit/>
          </a:bodyPr>
          <a:lstStyle/>
          <a:p>
            <a:r>
              <a:rPr lang="en-US" dirty="0"/>
              <a:t>Technique: </a:t>
            </a:r>
            <a:r>
              <a:rPr lang="en-US" b="1" dirty="0"/>
              <a:t>Two plays colliding as Trevor Nunn noted</a:t>
            </a:r>
            <a:endParaRPr lang="en-US" dirty="0"/>
          </a:p>
        </p:txBody>
      </p:sp>
      <p:sp>
        <p:nvSpPr>
          <p:cNvPr id="3" name="Content Placeholder 2">
            <a:extLst>
              <a:ext uri="{FF2B5EF4-FFF2-40B4-BE49-F238E27FC236}">
                <a16:creationId xmlns:a16="http://schemas.microsoft.com/office/drawing/2014/main" id="{395ACA32-ACE9-352C-DF82-90A09F584D7D}"/>
              </a:ext>
            </a:extLst>
          </p:cNvPr>
          <p:cNvSpPr>
            <a:spLocks noGrp="1"/>
          </p:cNvSpPr>
          <p:nvPr>
            <p:ph idx="1"/>
          </p:nvPr>
        </p:nvSpPr>
        <p:spPr/>
        <p:txBody>
          <a:bodyPr>
            <a:noAutofit/>
          </a:bodyPr>
          <a:lstStyle/>
          <a:p>
            <a:r>
              <a:rPr lang="en-US" dirty="0">
                <a:latin typeface="Arial Narrow" panose="020B0606020202030204" pitchFamily="34" charset="0"/>
              </a:rPr>
              <a:t>TS: “I had a desire to write a short brisk play with no intermission I know that sounds like a banal way or point of departure but it's quite an important one to me because it establishes the </a:t>
            </a:r>
            <a:r>
              <a:rPr lang="en-US" dirty="0" err="1">
                <a:latin typeface="Arial Narrow" panose="020B0606020202030204" pitchFamily="34" charset="0"/>
              </a:rPr>
              <a:t>the</a:t>
            </a:r>
            <a:r>
              <a:rPr lang="en-US" dirty="0">
                <a:latin typeface="Arial Narrow" panose="020B0606020202030204" pitchFamily="34" charset="0"/>
              </a:rPr>
              <a:t> nature of the play, the tone of the writing. It may strike some of you as surprising if you've seen The Hard Problem, but I think of it as a piece of minimalism because one could as it were fatten it up but the play tends to go from point to point and from response to counter response. That was what I wanted to do.”</a:t>
            </a:r>
          </a:p>
          <a:p>
            <a:r>
              <a:rPr lang="en-US" dirty="0">
                <a:latin typeface="Arial Narrow" panose="020B0606020202030204" pitchFamily="34" charset="0"/>
              </a:rPr>
              <a:t>TS: “I would like to be in this chair saying that I had this early perception that the world of Finance offered a way of dealing with in some opposite way dealing with questions of how the brain actually worked. I would like to say that it occurred to me that the notion of a computational brain might be thought to be at odds with the way the market goes wrong having as it were having established computationally that nothing can possibly go wrong and that what I've just said was true of me and the process at a slightly later stage. What actually happened,... is that I was thinking I really would like to write a play about Consciousness, and I'd really like to write a play about the financial crisis and I collected material for both plays and then I just thought I really don't want to waste this stuff by writing the other one so I thought actually there's a way where they impinge upon each other. And the way in which they impinge is (it's obviously quite a simple notion but not less true for its Simplicity) is that since we became familiar with the computer the notion that that explains our brains became very </a:t>
            </a:r>
            <a:r>
              <a:rPr lang="en-US" dirty="0" err="1">
                <a:latin typeface="Arial Narrow" panose="020B0606020202030204" pitchFamily="34" charset="0"/>
              </a:rPr>
              <a:t>very</a:t>
            </a:r>
            <a:r>
              <a:rPr lang="en-US" dirty="0">
                <a:latin typeface="Arial Narrow" panose="020B0606020202030204" pitchFamily="34" charset="0"/>
              </a:rPr>
              <a:t> attractive to very many people who are reluctant to let go of it. I mentioned in a program note that John Searles, who was writing about these things for the last 20 or 30 years, he found that the adherence of as it were religious doctrine.” </a:t>
            </a:r>
          </a:p>
          <a:p>
            <a:endParaRPr lang="en-US" sz="1600" dirty="0">
              <a:latin typeface="Arial Narrow" panose="020B0606020202030204" pitchFamily="34" charset="0"/>
            </a:endParaRPr>
          </a:p>
        </p:txBody>
      </p:sp>
    </p:spTree>
    <p:extLst>
      <p:ext uri="{BB962C8B-B14F-4D97-AF65-F5344CB8AC3E}">
        <p14:creationId xmlns:p14="http://schemas.microsoft.com/office/powerpoint/2010/main" val="34744624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27E65-7713-3AC7-B49E-D1E86EA6B240}"/>
              </a:ext>
            </a:extLst>
          </p:cNvPr>
          <p:cNvSpPr>
            <a:spLocks noGrp="1"/>
          </p:cNvSpPr>
          <p:nvPr>
            <p:ph type="title"/>
          </p:nvPr>
        </p:nvSpPr>
        <p:spPr/>
        <p:txBody>
          <a:bodyPr/>
          <a:lstStyle/>
          <a:p>
            <a:r>
              <a:rPr lang="en-US">
                <a:gradFill>
                  <a:gsLst>
                    <a:gs pos="0">
                      <a:srgbClr val="66C26C"/>
                    </a:gs>
                    <a:gs pos="100000">
                      <a:srgbClr val="25AAD5"/>
                    </a:gs>
                  </a:gsLst>
                  <a:lin ang="13800000" scaled="0"/>
                </a:gradFill>
              </a:rPr>
              <a:t>Technique: Rewriting</a:t>
            </a:r>
            <a:endParaRPr lang="en-US"/>
          </a:p>
        </p:txBody>
      </p:sp>
      <p:sp>
        <p:nvSpPr>
          <p:cNvPr id="3" name="Content Placeholder 2">
            <a:extLst>
              <a:ext uri="{FF2B5EF4-FFF2-40B4-BE49-F238E27FC236}">
                <a16:creationId xmlns:a16="http://schemas.microsoft.com/office/drawing/2014/main" id="{53414F15-1F50-DF41-96F6-A7450DEA3B42}"/>
              </a:ext>
            </a:extLst>
          </p:cNvPr>
          <p:cNvSpPr>
            <a:spLocks noGrp="1"/>
          </p:cNvSpPr>
          <p:nvPr>
            <p:ph idx="1"/>
          </p:nvPr>
        </p:nvSpPr>
        <p:spPr/>
        <p:txBody>
          <a:bodyPr vert="horz" lIns="91440" tIns="45720" rIns="91440" bIns="45720" rtlCol="0" anchor="t">
            <a:noAutofit/>
          </a:bodyPr>
          <a:lstStyle/>
          <a:p>
            <a:pPr marL="0" indent="0">
              <a:buNone/>
            </a:pPr>
            <a:r>
              <a:rPr lang="en-US" dirty="0">
                <a:latin typeface="Arial"/>
                <a:ea typeface="Roboto"/>
                <a:cs typeface="Roboto"/>
              </a:rPr>
              <a:t>"What continues to amaze me about Stoppard, with whom I have worked nearly a dozen times now, is </a:t>
            </a:r>
            <a:r>
              <a:rPr lang="en-US" b="1" dirty="0">
                <a:latin typeface="Arial"/>
                <a:ea typeface="Roboto"/>
                <a:cs typeface="Roboto"/>
              </a:rPr>
              <a:t>his willingness to rewrite, reimagine, rethink, </a:t>
            </a:r>
            <a:r>
              <a:rPr lang="en-US" dirty="0">
                <a:latin typeface="Arial"/>
                <a:ea typeface="Roboto"/>
                <a:cs typeface="Roboto"/>
              </a:rPr>
              <a:t>while always staying absolutely true to his own voice and his first instincts. Over a long weekend in Dorset, we went through every line of </a:t>
            </a:r>
            <a:r>
              <a:rPr lang="en-US" i="1" dirty="0">
                <a:latin typeface="Arial"/>
                <a:ea typeface="Roboto"/>
                <a:cs typeface="Roboto"/>
              </a:rPr>
              <a:t>The Hard Problem</a:t>
            </a:r>
            <a:r>
              <a:rPr lang="en-US" dirty="0">
                <a:latin typeface="Arial"/>
                <a:ea typeface="Roboto"/>
                <a:cs typeface="Roboto"/>
              </a:rPr>
              <a:t>, trying to tease out </a:t>
            </a:r>
            <a:r>
              <a:rPr lang="en-US" b="1" dirty="0">
                <a:latin typeface="Arial"/>
                <a:ea typeface="Roboto"/>
                <a:cs typeface="Roboto"/>
              </a:rPr>
              <a:t>the balance of science and faith, intellect and instinct</a:t>
            </a:r>
            <a:r>
              <a:rPr lang="en-US" dirty="0">
                <a:latin typeface="Arial"/>
                <a:ea typeface="Roboto"/>
                <a:cs typeface="Roboto"/>
              </a:rPr>
              <a:t>. I was wrestling with the character of Spike and what he actually felt for the protagonist, Hilary; Tom hilariously tried to explain to me the difference between a bed partner and a boyfriend, and argued for the obsessive love of science which seems to cloud the rest of Spike’s mind. But he was willing to dive into the Venice hotel room scene in the play and </a:t>
            </a:r>
            <a:r>
              <a:rPr lang="en-US" b="1" i="1" dirty="0">
                <a:latin typeface="Arial"/>
                <a:ea typeface="Roboto"/>
                <a:cs typeface="Roboto"/>
              </a:rPr>
              <a:t>bracket a whole chunk of scientific argument, considering whether that excision would allow the warmth between the two of them to better emerge</a:t>
            </a:r>
            <a:r>
              <a:rPr lang="en-US" dirty="0">
                <a:latin typeface="Arial"/>
                <a:ea typeface="Roboto"/>
                <a:cs typeface="Roboto"/>
              </a:rPr>
              <a:t>.</a:t>
            </a:r>
            <a:br>
              <a:rPr lang="en-US" dirty="0">
                <a:latin typeface="Arial"/>
                <a:ea typeface="Roboto"/>
                <a:cs typeface="Roboto"/>
              </a:rPr>
            </a:br>
            <a:r>
              <a:rPr lang="en-US" dirty="0">
                <a:latin typeface="Arial"/>
                <a:ea typeface="Roboto"/>
                <a:cs typeface="Roboto"/>
              </a:rPr>
              <a:t>We talked about how to make it clearer that the global economy is in free fall by the end of the play, we spoke about hedge funds and brain science and altruism and whether goodness actually exists. He explained puns and jokes I might have missed, lamented that certain moments he was sure would be funny had turned out to be mystifying, and told me a beautiful story about how he had come up with the idea of Hilary’s “shame baby” and her grief about the adoption of her child."</a:t>
            </a:r>
          </a:p>
          <a:p>
            <a:pPr algn="r"/>
            <a:r>
              <a:rPr lang="en-US" sz="1600" dirty="0">
                <a:latin typeface="Arial"/>
                <a:ea typeface="Roboto"/>
                <a:cs typeface="Roboto"/>
              </a:rPr>
              <a:t>Carey Perloff, Director of the American Production of </a:t>
            </a:r>
            <a:r>
              <a:rPr lang="en-US" sz="1600" b="1" i="1" dirty="0">
                <a:latin typeface="Arial"/>
                <a:ea typeface="Roboto"/>
                <a:cs typeface="Roboto"/>
              </a:rPr>
              <a:t>The Real Thing</a:t>
            </a:r>
          </a:p>
        </p:txBody>
      </p:sp>
    </p:spTree>
    <p:extLst>
      <p:ext uri="{BB962C8B-B14F-4D97-AF65-F5344CB8AC3E}">
        <p14:creationId xmlns:p14="http://schemas.microsoft.com/office/powerpoint/2010/main" val="18753598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01265-0D96-FB1E-B81C-8B37483C68A5}"/>
              </a:ext>
            </a:extLst>
          </p:cNvPr>
          <p:cNvSpPr>
            <a:spLocks noGrp="1"/>
          </p:cNvSpPr>
          <p:nvPr>
            <p:ph type="title"/>
          </p:nvPr>
        </p:nvSpPr>
        <p:spPr/>
        <p:txBody>
          <a:bodyPr>
            <a:normAutofit fontScale="90000"/>
          </a:bodyPr>
          <a:lstStyle/>
          <a:p>
            <a:r>
              <a:rPr lang="en-US"/>
              <a:t>Technique: </a:t>
            </a:r>
            <a:r>
              <a:rPr lang="en-US" b="1"/>
              <a:t>The callback as idea into action</a:t>
            </a:r>
            <a:br>
              <a:rPr lang="en-US" b="1"/>
            </a:br>
            <a:r>
              <a:rPr lang="en-US" sz="3100" i="1"/>
              <a:t>The ultimate in thoughts and calculation weaving</a:t>
            </a:r>
            <a:endParaRPr lang="en-US"/>
          </a:p>
        </p:txBody>
      </p:sp>
      <p:sp>
        <p:nvSpPr>
          <p:cNvPr id="3" name="Content Placeholder 2">
            <a:extLst>
              <a:ext uri="{FF2B5EF4-FFF2-40B4-BE49-F238E27FC236}">
                <a16:creationId xmlns:a16="http://schemas.microsoft.com/office/drawing/2014/main" id="{A5A4C490-1EF0-DA74-D764-AB0F83FA3F3B}"/>
              </a:ext>
            </a:extLst>
          </p:cNvPr>
          <p:cNvSpPr>
            <a:spLocks noGrp="1"/>
          </p:cNvSpPr>
          <p:nvPr>
            <p:ph idx="1"/>
          </p:nvPr>
        </p:nvSpPr>
        <p:spPr/>
        <p:txBody>
          <a:bodyPr>
            <a:noAutofit/>
          </a:bodyPr>
          <a:lstStyle/>
          <a:p>
            <a:r>
              <a:rPr lang="en-US" sz="2000" dirty="0">
                <a:latin typeface="Arial Narrow" panose="020B0606020202030204" pitchFamily="34" charset="0"/>
              </a:rPr>
              <a:t>Nick Hytner: “We have talked about ideas  we've talked about the ideas behind the play what we haven't talked about is how intricately it's constructed and how intricately every idea is echoed in the action and narrative of the play and that it's worth if you've not seen it yet or even if you've seen it  it's worth getting hold of a copy of the play to recognize that there isn't that there isn't a philosophical idea that is discussed early on that doesn't find its embodiment in the action at some point and there's little time bombs set ticking in the first scene of the play so it moves so swiftly the play that you might miss them. </a:t>
            </a:r>
          </a:p>
          <a:p>
            <a:r>
              <a:rPr lang="en-US" sz="2000" dirty="0">
                <a:latin typeface="Arial Narrow" panose="020B0606020202030204" pitchFamily="34" charset="0"/>
              </a:rPr>
              <a:t>The game of Prisoners Dilemma,  the philosophers' game of Prisoners Dilemma  is there in the first 30 seconds. That game and the way you explain it and the way it is argued over in the first page of the play then finds itself constantly threaded into the action so that by the end of the play you realize the game has been played and played out in a way that Spike the psychologist says is not correct ... by Hillary who is in the first 45 seconds of the play  who complains that the that the prisoners dilemma makes no sense when applied to real human behavior... “</a:t>
            </a:r>
          </a:p>
          <a:p>
            <a:r>
              <a:rPr lang="en-US" sz="2000" dirty="0">
                <a:latin typeface="Arial Narrow" panose="020B0606020202030204" pitchFamily="34" charset="0"/>
              </a:rPr>
              <a:t>So how does that happen?</a:t>
            </a:r>
          </a:p>
          <a:p>
            <a:endParaRPr lang="en-US" sz="2000" dirty="0">
              <a:latin typeface="Arial Narrow" panose="020B0606020202030204" pitchFamily="34" charset="0"/>
            </a:endParaRPr>
          </a:p>
        </p:txBody>
      </p:sp>
    </p:spTree>
    <p:extLst>
      <p:ext uri="{BB962C8B-B14F-4D97-AF65-F5344CB8AC3E}">
        <p14:creationId xmlns:p14="http://schemas.microsoft.com/office/powerpoint/2010/main" val="1879743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78266-78B8-B484-BA67-6A80F525A606}"/>
              </a:ext>
            </a:extLst>
          </p:cNvPr>
          <p:cNvSpPr>
            <a:spLocks noGrp="1"/>
          </p:cNvSpPr>
          <p:nvPr>
            <p:ph type="title"/>
          </p:nvPr>
        </p:nvSpPr>
        <p:spPr/>
        <p:txBody>
          <a:bodyPr/>
          <a:lstStyle/>
          <a:p>
            <a:r>
              <a:rPr lang="en-US" dirty="0"/>
              <a:t>A callback can reinforce character</a:t>
            </a:r>
          </a:p>
        </p:txBody>
      </p:sp>
      <p:sp>
        <p:nvSpPr>
          <p:cNvPr id="4" name="Content Placeholder 3">
            <a:extLst>
              <a:ext uri="{FF2B5EF4-FFF2-40B4-BE49-F238E27FC236}">
                <a16:creationId xmlns:a16="http://schemas.microsoft.com/office/drawing/2014/main" id="{14B7C1AA-4A34-7D4C-A5E2-A9CE8EF559E2}"/>
              </a:ext>
            </a:extLst>
          </p:cNvPr>
          <p:cNvSpPr>
            <a:spLocks noGrp="1"/>
          </p:cNvSpPr>
          <p:nvPr>
            <p:ph idx="1"/>
          </p:nvPr>
        </p:nvSpPr>
        <p:spPr/>
        <p:txBody>
          <a:bodyPr>
            <a:normAutofit fontScale="92500" lnSpcReduction="20000"/>
          </a:bodyPr>
          <a:lstStyle/>
          <a:p>
            <a:r>
              <a:rPr lang="en-US" sz="2400" dirty="0">
                <a:latin typeface="Arial" panose="020B0604020202020204" pitchFamily="34" charset="0"/>
                <a:cs typeface="Arial" panose="020B0604020202020204" pitchFamily="34" charset="0"/>
              </a:rPr>
              <a:t> “He describes how in The Hard Problem Hilary tells Spike in  scene  1  that,  ‘</a:t>
            </a:r>
            <a:r>
              <a:rPr lang="en-US" sz="2400" i="1" dirty="0">
                <a:latin typeface="Arial" panose="020B0604020202020204" pitchFamily="34" charset="0"/>
                <a:cs typeface="Arial" panose="020B0604020202020204" pitchFamily="34" charset="0"/>
              </a:rPr>
              <a:t>If  I  hear  the  words  “prisoner’s  dilemma”,  I’m  not  going  to  make  it  to  the  toilet</a:t>
            </a:r>
            <a:r>
              <a:rPr lang="en-US" sz="2400" dirty="0">
                <a:latin typeface="Arial" panose="020B0604020202020204" pitchFamily="34" charset="0"/>
                <a:cs typeface="Arial" panose="020B0604020202020204" pitchFamily="34" charset="0"/>
              </a:rPr>
              <a:t>’,  suggesting  she  will  </a:t>
            </a:r>
            <a:r>
              <a:rPr lang="en-US" sz="2400">
                <a:latin typeface="Arial" panose="020B0604020202020204" pitchFamily="34" charset="0"/>
                <a:cs typeface="Arial" panose="020B0604020202020204" pitchFamily="34" charset="0"/>
              </a:rPr>
              <a:t>vomit.</a:t>
            </a:r>
          </a:p>
          <a:p>
            <a:r>
              <a:rPr lang="en-US" sz="240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scene  2  just  before  Spike answers one of Hilary’s questions with what he knows will be a reference to  the  ‘prisoner’s  dilemma’  ‘He  brings  a  bucket-sized  bin  from  under  the  table  and  places  it  on  the  table  in  front  of  her  and  stands  back’.  This  scene  he  re-wrote over and again until the audience understood what he calls, ‘Spike’s joke’.”</a:t>
            </a:r>
          </a:p>
          <a:p>
            <a:pPr lvl="1"/>
            <a:r>
              <a:rPr lang="en-US" sz="2000" dirty="0">
                <a:latin typeface="Arial" panose="020B0604020202020204" pitchFamily="34" charset="0"/>
                <a:cs typeface="Arial" panose="020B0604020202020204" pitchFamily="34" charset="0"/>
              </a:rPr>
              <a:t>Stoppard, quoted in J. Malvern, ‘Stoppard: They don’t get my jokes any more’ in The Times, 9 February 2015</a:t>
            </a:r>
          </a:p>
        </p:txBody>
      </p:sp>
      <p:pic>
        <p:nvPicPr>
          <p:cNvPr id="8194" name="Picture 2" descr="8LT Waste Basket - Black - College Dorm Room Essentials - Cheap Trash Bin  Garbage Cab">
            <a:extLst>
              <a:ext uri="{FF2B5EF4-FFF2-40B4-BE49-F238E27FC236}">
                <a16:creationId xmlns:a16="http://schemas.microsoft.com/office/drawing/2014/main" id="{BC026DED-EE59-3AE5-1F92-EE1EA173C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418999" y="2011680"/>
            <a:ext cx="4403060" cy="3870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1853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3BD03A-B539-027B-3810-3E60E95A70A9}"/>
              </a:ext>
            </a:extLst>
          </p:cNvPr>
          <p:cNvSpPr>
            <a:spLocks noGrp="1"/>
          </p:cNvSpPr>
          <p:nvPr>
            <p:ph type="title"/>
          </p:nvPr>
        </p:nvSpPr>
        <p:spPr/>
        <p:txBody>
          <a:bodyPr/>
          <a:lstStyle/>
          <a:p>
            <a:r>
              <a:rPr lang="en-US"/>
              <a:t>Making Us Focus</a:t>
            </a:r>
          </a:p>
        </p:txBody>
      </p:sp>
      <p:sp>
        <p:nvSpPr>
          <p:cNvPr id="5" name="Content Placeholder 4">
            <a:extLst>
              <a:ext uri="{FF2B5EF4-FFF2-40B4-BE49-F238E27FC236}">
                <a16:creationId xmlns:a16="http://schemas.microsoft.com/office/drawing/2014/main" id="{A6D3C6E2-51CF-FA4C-9844-AF4472F72AD4}"/>
              </a:ext>
            </a:extLst>
          </p:cNvPr>
          <p:cNvSpPr>
            <a:spLocks noGrp="1"/>
          </p:cNvSpPr>
          <p:nvPr>
            <p:ph sz="quarter" idx="14"/>
          </p:nvPr>
        </p:nvSpPr>
        <p:spPr/>
        <p:txBody>
          <a:bodyPr>
            <a:normAutofit/>
          </a:bodyPr>
          <a:lstStyle/>
          <a:p>
            <a:pPr marL="0" indent="0">
              <a:buNone/>
            </a:pPr>
            <a:r>
              <a:rPr lang="en-US" sz="2000" b="1" dirty="0">
                <a:solidFill>
                  <a:srgbClr val="7030A0"/>
                </a:solidFill>
                <a:latin typeface="Arial Nova" panose="020B0504020202020204" pitchFamily="34" charset="0"/>
              </a:rPr>
              <a:t>In paintings, the Masters knew how to draw our attention to a particular spot, the area on which they wished us to focus. The same is true in the Scene 9 of THP. Let's look at how Stoppard does that</a:t>
            </a:r>
          </a:p>
        </p:txBody>
      </p:sp>
      <p:pic>
        <p:nvPicPr>
          <p:cNvPr id="8" name="Picture Placeholder 7" descr="A painting of a group of people&#10;&#10;AI-generated content may be incorrect.">
            <a:extLst>
              <a:ext uri="{FF2B5EF4-FFF2-40B4-BE49-F238E27FC236}">
                <a16:creationId xmlns:a16="http://schemas.microsoft.com/office/drawing/2014/main" id="{F5B2DEC5-39DB-64D8-702E-05E3C55DC87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3605" b="3605"/>
          <a:stretch>
            <a:fillRect/>
          </a:stretch>
        </p:blipFill>
        <p:spPr/>
      </p:pic>
    </p:spTree>
    <p:extLst>
      <p:ext uri="{BB962C8B-B14F-4D97-AF65-F5344CB8AC3E}">
        <p14:creationId xmlns:p14="http://schemas.microsoft.com/office/powerpoint/2010/main" val="2160293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042D75-FEC8-A112-405B-16E35A694CAD}"/>
              </a:ext>
            </a:extLst>
          </p:cNvPr>
          <p:cNvPicPr>
            <a:picLocks noChangeAspect="1"/>
          </p:cNvPicPr>
          <p:nvPr/>
        </p:nvPicPr>
        <p:blipFill>
          <a:blip r:embed="rId2"/>
          <a:stretch>
            <a:fillRect/>
          </a:stretch>
        </p:blipFill>
        <p:spPr>
          <a:xfrm>
            <a:off x="2989007" y="4078378"/>
            <a:ext cx="1851793" cy="2779618"/>
          </a:xfrm>
          <a:prstGeom prst="rect">
            <a:avLst/>
          </a:prstGeom>
        </p:spPr>
      </p:pic>
      <p:sp>
        <p:nvSpPr>
          <p:cNvPr id="5" name="Title 4">
            <a:extLst>
              <a:ext uri="{FF2B5EF4-FFF2-40B4-BE49-F238E27FC236}">
                <a16:creationId xmlns:a16="http://schemas.microsoft.com/office/drawing/2014/main" id="{8E40C222-FC9F-251A-D6A2-9A8F0320D85D}"/>
              </a:ext>
            </a:extLst>
          </p:cNvPr>
          <p:cNvSpPr>
            <a:spLocks noGrp="1"/>
          </p:cNvSpPr>
          <p:nvPr>
            <p:ph type="title"/>
          </p:nvPr>
        </p:nvSpPr>
        <p:spPr/>
        <p:txBody>
          <a:bodyPr/>
          <a:lstStyle/>
          <a:p>
            <a:r>
              <a:rPr lang="en-US"/>
              <a:t>Scene 9: Shifts In What We See</a:t>
            </a:r>
          </a:p>
        </p:txBody>
      </p:sp>
      <p:pic>
        <p:nvPicPr>
          <p:cNvPr id="1026" name="Picture 2" descr="The Hard Problem, National Theatre">
            <a:extLst>
              <a:ext uri="{FF2B5EF4-FFF2-40B4-BE49-F238E27FC236}">
                <a16:creationId xmlns:a16="http://schemas.microsoft.com/office/drawing/2014/main" id="{BACDB1CF-1BBC-3B9F-5B01-1610466C7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367" y="1936953"/>
            <a:ext cx="2619449" cy="3692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Hard Problem | Civilian Theatre">
            <a:extLst>
              <a:ext uri="{FF2B5EF4-FFF2-40B4-BE49-F238E27FC236}">
                <a16:creationId xmlns:a16="http://schemas.microsoft.com/office/drawing/2014/main" id="{0FF35FDB-E62D-01FB-DE0E-B9DAABD52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1381" y="4650960"/>
            <a:ext cx="3326376" cy="20763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ard Problem review – Tom Stoppard tackles momentous ideas | Tom  Stoppard | The Guardian">
            <a:extLst>
              <a:ext uri="{FF2B5EF4-FFF2-40B4-BE49-F238E27FC236}">
                <a16:creationId xmlns:a16="http://schemas.microsoft.com/office/drawing/2014/main" id="{27CCBB24-170E-5C93-C5DA-330B074FD3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297" y="1958094"/>
            <a:ext cx="3650073" cy="21900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fist with red and white rays&#10;&#10;AI-generated content may be incorrect.">
            <a:extLst>
              <a:ext uri="{FF2B5EF4-FFF2-40B4-BE49-F238E27FC236}">
                <a16:creationId xmlns:a16="http://schemas.microsoft.com/office/drawing/2014/main" id="{CE954A22-10BF-D2F3-A9BA-6870E21B4896}"/>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439238" y="2149310"/>
            <a:ext cx="1682685" cy="1682685"/>
          </a:xfrm>
          <a:prstGeom prst="rect">
            <a:avLst/>
          </a:prstGeom>
        </p:spPr>
      </p:pic>
    </p:spTree>
    <p:extLst>
      <p:ext uri="{BB962C8B-B14F-4D97-AF65-F5344CB8AC3E}">
        <p14:creationId xmlns:p14="http://schemas.microsoft.com/office/powerpoint/2010/main" val="31185762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D5EE4C-A6EE-7D00-B957-03EF7DB061B5}"/>
              </a:ext>
            </a:extLst>
          </p:cNvPr>
          <p:cNvSpPr>
            <a:spLocks noGrp="1"/>
          </p:cNvSpPr>
          <p:nvPr>
            <p:ph type="title"/>
          </p:nvPr>
        </p:nvSpPr>
        <p:spPr/>
        <p:txBody>
          <a:bodyPr/>
          <a:lstStyle/>
          <a:p>
            <a:r>
              <a:rPr lang="en-US"/>
              <a:t>Technique: Characterization &amp; Dialogue</a:t>
            </a:r>
          </a:p>
        </p:txBody>
      </p:sp>
      <p:sp>
        <p:nvSpPr>
          <p:cNvPr id="6" name="Content Placeholder 5">
            <a:extLst>
              <a:ext uri="{FF2B5EF4-FFF2-40B4-BE49-F238E27FC236}">
                <a16:creationId xmlns:a16="http://schemas.microsoft.com/office/drawing/2014/main" id="{7458A435-EF1B-1C4B-305F-93CFD71286AD}"/>
              </a:ext>
            </a:extLst>
          </p:cNvPr>
          <p:cNvSpPr>
            <a:spLocks noGrp="1"/>
          </p:cNvSpPr>
          <p:nvPr>
            <p:ph sz="quarter" idx="13"/>
          </p:nvPr>
        </p:nvSpPr>
        <p:spPr/>
        <p:txBody>
          <a:bodyPr>
            <a:normAutofit fontScale="92500" lnSpcReduction="20000"/>
          </a:bodyPr>
          <a:lstStyle/>
          <a:p>
            <a:r>
              <a:rPr lang="en-US" sz="2800" dirty="0">
                <a:latin typeface="Abadi" panose="020B0604020104020204" pitchFamily="34" charset="0"/>
              </a:rPr>
              <a:t>The Use of Cliches lecture segment is </a:t>
            </a:r>
            <a:r>
              <a:rPr lang="en-US" sz="2800" dirty="0">
                <a:latin typeface="Abadi" panose="020B0604020104020204" pitchFamily="34" charset="0"/>
                <a:hlinkClick r:id="rId2"/>
              </a:rPr>
              <a:t>here</a:t>
            </a:r>
            <a:br>
              <a:rPr lang="en-US" sz="2800" dirty="0">
                <a:latin typeface="Abadi" panose="020B0604020104020204" pitchFamily="34" charset="0"/>
              </a:rPr>
            </a:br>
            <a:r>
              <a:rPr lang="en-US" sz="2800" dirty="0">
                <a:latin typeface="Abadi" panose="020B0604020104020204" pitchFamily="34" charset="0"/>
              </a:rPr>
              <a:t>from 39:00 – 43:56</a:t>
            </a:r>
          </a:p>
          <a:p>
            <a:r>
              <a:rPr lang="en-US" sz="2800" dirty="0">
                <a:latin typeface="Abadi" panose="020B0604020104020204" pitchFamily="34" charset="0"/>
              </a:rPr>
              <a:t>He wants us to realize how a character can convey that information by some phrase that is ‘in the lexicon’, utterly familiar to us, and in one case punily funny</a:t>
            </a:r>
          </a:p>
          <a:p>
            <a:r>
              <a:rPr lang="en-US" sz="2800" dirty="0">
                <a:latin typeface="Abadi" panose="020B0604020104020204" pitchFamily="34" charset="0"/>
              </a:rPr>
              <a:t>Weaving in a word that will be important; </a:t>
            </a:r>
            <a:r>
              <a:rPr lang="en-US" sz="2800" dirty="0" err="1">
                <a:latin typeface="Abadi" panose="020B0604020104020204" pitchFamily="34" charset="0"/>
              </a:rPr>
              <a:t>e.g.,philosophy</a:t>
            </a:r>
            <a:endParaRPr lang="en-US" sz="2800" dirty="0">
              <a:latin typeface="Abadi" panose="020B0604020104020204" pitchFamily="34" charset="0"/>
            </a:endParaRPr>
          </a:p>
          <a:p>
            <a:endParaRPr lang="en-US" sz="2800" dirty="0">
              <a:latin typeface="Abadi" panose="020B0604020104020204" pitchFamily="34" charset="0"/>
            </a:endParaRPr>
          </a:p>
        </p:txBody>
      </p:sp>
    </p:spTree>
    <p:extLst>
      <p:ext uri="{BB962C8B-B14F-4D97-AF65-F5344CB8AC3E}">
        <p14:creationId xmlns:p14="http://schemas.microsoft.com/office/powerpoint/2010/main" val="25987505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7C7F31-2A9C-89C4-CD8E-22E1D0D2D1B8}"/>
              </a:ext>
            </a:extLst>
          </p:cNvPr>
          <p:cNvSpPr>
            <a:spLocks noGrp="1"/>
          </p:cNvSpPr>
          <p:nvPr>
            <p:ph type="title"/>
          </p:nvPr>
        </p:nvSpPr>
        <p:spPr/>
        <p:txBody>
          <a:bodyPr/>
          <a:lstStyle/>
          <a:p>
            <a:r>
              <a:rPr lang="en-US"/>
              <a:t>Dramatic Irony </a:t>
            </a:r>
          </a:p>
        </p:txBody>
      </p:sp>
      <p:sp>
        <p:nvSpPr>
          <p:cNvPr id="5" name="Content Placeholder 4">
            <a:extLst>
              <a:ext uri="{FF2B5EF4-FFF2-40B4-BE49-F238E27FC236}">
                <a16:creationId xmlns:a16="http://schemas.microsoft.com/office/drawing/2014/main" id="{D7884033-3B81-C9BB-C2E2-AB3A81CE6354}"/>
              </a:ext>
            </a:extLst>
          </p:cNvPr>
          <p:cNvSpPr>
            <a:spLocks noGrp="1"/>
          </p:cNvSpPr>
          <p:nvPr>
            <p:ph sz="quarter" idx="13"/>
          </p:nvPr>
        </p:nvSpPr>
        <p:spPr/>
        <p:txBody>
          <a:bodyPr>
            <a:normAutofit/>
          </a:bodyPr>
          <a:lstStyle/>
          <a:p>
            <a:pPr marL="0" indent="0">
              <a:buNone/>
            </a:pPr>
            <a:r>
              <a:rPr lang="en-US" sz="4000" dirty="0">
                <a:latin typeface="Abadi" panose="020B0604020104020204" pitchFamily="34" charset="0"/>
              </a:rPr>
              <a:t>When did you suspect Catherine/Cathy was Hilary’s daughter?</a:t>
            </a:r>
          </a:p>
        </p:txBody>
      </p:sp>
    </p:spTree>
    <p:extLst>
      <p:ext uri="{BB962C8B-B14F-4D97-AF65-F5344CB8AC3E}">
        <p14:creationId xmlns:p14="http://schemas.microsoft.com/office/powerpoint/2010/main" val="2214113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D37F-E35D-51B0-DE95-65A6EF061556}"/>
              </a:ext>
            </a:extLst>
          </p:cNvPr>
          <p:cNvSpPr>
            <a:spLocks noGrp="1"/>
          </p:cNvSpPr>
          <p:nvPr>
            <p:ph type="title"/>
          </p:nvPr>
        </p:nvSpPr>
        <p:spPr/>
        <p:txBody>
          <a:bodyPr/>
          <a:lstStyle/>
          <a:p>
            <a:r>
              <a:rPr lang="en-US"/>
              <a:t>Analogies </a:t>
            </a:r>
          </a:p>
        </p:txBody>
      </p:sp>
      <p:sp>
        <p:nvSpPr>
          <p:cNvPr id="3" name="Content Placeholder 2">
            <a:extLst>
              <a:ext uri="{FF2B5EF4-FFF2-40B4-BE49-F238E27FC236}">
                <a16:creationId xmlns:a16="http://schemas.microsoft.com/office/drawing/2014/main" id="{8892ABFE-F1D2-2BAD-7E6C-62238D514A9D}"/>
              </a:ext>
            </a:extLst>
          </p:cNvPr>
          <p:cNvSpPr>
            <a:spLocks noGrp="1"/>
          </p:cNvSpPr>
          <p:nvPr>
            <p:ph sz="quarter" idx="13"/>
          </p:nvPr>
        </p:nvSpPr>
        <p:spPr/>
        <p:txBody>
          <a:bodyPr>
            <a:normAutofit/>
          </a:bodyPr>
          <a:lstStyle/>
          <a:p>
            <a:pPr marL="342900" indent="-342900">
              <a:buFont typeface="+mj-lt"/>
              <a:buAutoNum type="arabicPeriod"/>
            </a:pPr>
            <a:r>
              <a:rPr lang="en-US" dirty="0">
                <a:latin typeface="Arial Nova" panose="020B0504020202020204" pitchFamily="34" charset="0"/>
              </a:rPr>
              <a:t>Prisoner’s Dilemma</a:t>
            </a:r>
          </a:p>
          <a:p>
            <a:pPr marL="342900" indent="-342900">
              <a:buFont typeface="+mj-lt"/>
              <a:buAutoNum type="arabicPeriod"/>
            </a:pPr>
            <a:r>
              <a:rPr lang="en-US" dirty="0">
                <a:latin typeface="Arial Nova" panose="020B0504020202020204" pitchFamily="34" charset="0"/>
              </a:rPr>
              <a:t>Hedge Funds/Stock market</a:t>
            </a:r>
          </a:p>
          <a:p>
            <a:pPr marL="342900" indent="-342900">
              <a:buFont typeface="+mj-lt"/>
              <a:buAutoNum type="arabicPeriod"/>
            </a:pPr>
            <a:r>
              <a:rPr lang="en-US" dirty="0">
                <a:latin typeface="Arial Nova" panose="020B0504020202020204" pitchFamily="34" charset="0"/>
              </a:rPr>
              <a:t>Brain Worm</a:t>
            </a:r>
          </a:p>
          <a:p>
            <a:pPr marL="342900" indent="-342900">
              <a:buFont typeface="+mj-lt"/>
              <a:buAutoNum type="arabicPeriod"/>
            </a:pPr>
            <a:r>
              <a:rPr lang="en-US" dirty="0">
                <a:latin typeface="Arial Nova" panose="020B0504020202020204" pitchFamily="34" charset="0"/>
              </a:rPr>
              <a:t>Computer playing Chess</a:t>
            </a:r>
          </a:p>
          <a:p>
            <a:pPr marL="342900" indent="-342900">
              <a:buFont typeface="+mj-lt"/>
              <a:buAutoNum type="arabicPeriod"/>
            </a:pPr>
            <a:r>
              <a:rPr lang="en-US" dirty="0">
                <a:latin typeface="Arial Nova" panose="020B0504020202020204" pitchFamily="34" charset="0"/>
              </a:rPr>
              <a:t>Custody Test</a:t>
            </a:r>
          </a:p>
          <a:p>
            <a:pPr marL="342900" indent="-342900">
              <a:buFont typeface="+mj-lt"/>
              <a:buAutoNum type="arabicPeriod"/>
            </a:pPr>
            <a:r>
              <a:rPr lang="en-US" dirty="0">
                <a:latin typeface="Arial Nova" panose="020B0504020202020204" pitchFamily="34" charset="0"/>
              </a:rPr>
              <a:t>Others?</a:t>
            </a:r>
          </a:p>
          <a:p>
            <a:pPr marL="342900" indent="-342900">
              <a:buFont typeface="+mj-lt"/>
              <a:buAutoNum type="arabicPeriod"/>
            </a:pPr>
            <a:endParaRPr lang="en-US" dirty="0">
              <a:latin typeface="Arial Nova" panose="020B0504020202020204" pitchFamily="34" charset="0"/>
            </a:endParaRPr>
          </a:p>
        </p:txBody>
      </p:sp>
    </p:spTree>
    <p:extLst>
      <p:ext uri="{BB962C8B-B14F-4D97-AF65-F5344CB8AC3E}">
        <p14:creationId xmlns:p14="http://schemas.microsoft.com/office/powerpoint/2010/main" val="27311086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88041-B9F2-C2E1-DE15-22B200735164}"/>
              </a:ext>
            </a:extLst>
          </p:cNvPr>
          <p:cNvSpPr>
            <a:spLocks noGrp="1"/>
          </p:cNvSpPr>
          <p:nvPr>
            <p:ph type="title"/>
          </p:nvPr>
        </p:nvSpPr>
        <p:spPr>
          <a:xfrm>
            <a:off x="658368" y="2103120"/>
            <a:ext cx="3666744" cy="2624328"/>
          </a:xfrm>
        </p:spPr>
        <p:txBody>
          <a:bodyPr anchor="ctr">
            <a:normAutofit/>
          </a:bodyPr>
          <a:lstStyle/>
          <a:p>
            <a:r>
              <a:rPr lang="en-US"/>
              <a:t>And the ending?</a:t>
            </a:r>
          </a:p>
        </p:txBody>
      </p:sp>
      <p:pic>
        <p:nvPicPr>
          <p:cNvPr id="2050" name="Picture 2" descr="The Hard Problem — Off Off Online">
            <a:extLst>
              <a:ext uri="{FF2B5EF4-FFF2-40B4-BE49-F238E27FC236}">
                <a16:creationId xmlns:a16="http://schemas.microsoft.com/office/drawing/2014/main" id="{C9B658CC-8394-BB3C-56F0-9715B04C18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05901" y="877824"/>
            <a:ext cx="5013060" cy="5102352"/>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952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CAD1-72E4-02BE-C3A9-250492DA9598}"/>
              </a:ext>
            </a:extLst>
          </p:cNvPr>
          <p:cNvSpPr>
            <a:spLocks noGrp="1"/>
          </p:cNvSpPr>
          <p:nvPr>
            <p:ph type="title"/>
          </p:nvPr>
        </p:nvSpPr>
        <p:spPr>
          <a:xfrm>
            <a:off x="279273" y="4946787"/>
            <a:ext cx="3647839" cy="1420235"/>
          </a:xfrm>
        </p:spPr>
        <p:txBody>
          <a:bodyPr anchor="t">
            <a:noAutofit/>
          </a:bodyPr>
          <a:lstStyle/>
          <a:p>
            <a:r>
              <a:rPr lang="en-US" sz="2800" dirty="0">
                <a:solidFill>
                  <a:srgbClr val="7030A0"/>
                </a:solidFill>
                <a:latin typeface="Arial"/>
                <a:cs typeface="Arial"/>
              </a:rPr>
              <a:t>This Play Of Arguments About...</a:t>
            </a:r>
          </a:p>
        </p:txBody>
      </p:sp>
      <p:pic>
        <p:nvPicPr>
          <p:cNvPr id="4" name="Picture 3" descr="A group of women on a stage&#10;&#10;AI-generated content may be incorrect.">
            <a:extLst>
              <a:ext uri="{FF2B5EF4-FFF2-40B4-BE49-F238E27FC236}">
                <a16:creationId xmlns:a16="http://schemas.microsoft.com/office/drawing/2014/main" id="{B5F9A331-3422-1C9C-498A-16A0C02C3B26}"/>
              </a:ext>
            </a:extLst>
          </p:cNvPr>
          <p:cNvPicPr>
            <a:picLocks noChangeAspect="1"/>
          </p:cNvPicPr>
          <p:nvPr/>
        </p:nvPicPr>
        <p:blipFill>
          <a:blip r:embed="rId2"/>
          <a:srcRect t="18489" b="18489"/>
          <a:stretch>
            <a:fillRect/>
          </a:stretch>
        </p:blipFill>
        <p:spPr>
          <a:xfrm>
            <a:off x="20" y="1"/>
            <a:ext cx="11095328" cy="4178069"/>
          </a:xfrm>
          <a:prstGeom prst="rect">
            <a:avLst/>
          </a:prstGeom>
          <a:noFill/>
        </p:spPr>
      </p:pic>
      <p:sp>
        <p:nvSpPr>
          <p:cNvPr id="9" name="Content Placeholder 3">
            <a:extLst>
              <a:ext uri="{FF2B5EF4-FFF2-40B4-BE49-F238E27FC236}">
                <a16:creationId xmlns:a16="http://schemas.microsoft.com/office/drawing/2014/main" id="{BE8B1617-EDEA-AD39-5626-159511B189EF}"/>
              </a:ext>
            </a:extLst>
          </p:cNvPr>
          <p:cNvSpPr>
            <a:spLocks noGrp="1"/>
          </p:cNvSpPr>
          <p:nvPr>
            <p:ph sz="quarter" idx="14"/>
          </p:nvPr>
        </p:nvSpPr>
        <p:spPr>
          <a:xfrm>
            <a:off x="3962400" y="4031012"/>
            <a:ext cx="8229600" cy="2826988"/>
          </a:xfr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t">
            <a:noAutofit/>
          </a:bodyPr>
          <a:lstStyle/>
          <a:p>
            <a:pPr marL="285750" indent="-285750">
              <a:buChar char="•"/>
            </a:pPr>
            <a:r>
              <a:rPr lang="en-US" sz="1800" b="1" dirty="0">
                <a:latin typeface="Arial Narrow"/>
              </a:rPr>
              <a:t>Consciousness: Limitations of Materialism/Desire for the Sublime</a:t>
            </a:r>
          </a:p>
          <a:p>
            <a:pPr marL="285750" indent="-285750">
              <a:buChar char="•"/>
            </a:pPr>
            <a:r>
              <a:rPr lang="en-US" sz="1800" b="1" dirty="0">
                <a:latin typeface="Arial Narrow"/>
              </a:rPr>
              <a:t>What do we mean by ‘good’? </a:t>
            </a:r>
          </a:p>
          <a:p>
            <a:pPr marL="285750" indent="-285750">
              <a:buChar char="•"/>
            </a:pPr>
            <a:r>
              <a:rPr lang="en-US" sz="1800" b="1" dirty="0">
                <a:latin typeface="Arial Narrow"/>
              </a:rPr>
              <a:t>Altruism: Social utilitarianism? Or something else?</a:t>
            </a:r>
          </a:p>
          <a:p>
            <a:pPr marL="285750" indent="-285750">
              <a:buChar char="•"/>
            </a:pPr>
            <a:r>
              <a:rPr lang="en-US" sz="1800" b="1" dirty="0">
                <a:latin typeface="Arial Narrow"/>
              </a:rPr>
              <a:t>Morality : how does that arise?  Must it be from Darwinian evolution?</a:t>
            </a:r>
          </a:p>
          <a:p>
            <a:pPr marL="285750" indent="-285750">
              <a:buChar char="•"/>
            </a:pPr>
            <a:r>
              <a:rPr lang="en-US" sz="1800" b="1" dirty="0">
                <a:latin typeface="Arial Narrow"/>
              </a:rPr>
              <a:t>Supreme Being: “</a:t>
            </a:r>
            <a:r>
              <a:rPr lang="en-US" sz="1800" b="1" i="1" dirty="0">
                <a:latin typeface="Arial Narrow"/>
              </a:rPr>
              <a:t>I think about God a lot. Suddenly, out of the woodwork, out he pops</a:t>
            </a:r>
            <a:r>
              <a:rPr lang="en-US" sz="1800" b="1" dirty="0">
                <a:latin typeface="Arial Narrow"/>
              </a:rPr>
              <a:t>.”</a:t>
            </a:r>
          </a:p>
          <a:p>
            <a:pPr marL="285750" indent="-285750">
              <a:buChar char="•"/>
            </a:pPr>
            <a:r>
              <a:rPr lang="en-US" sz="1800" b="1" dirty="0">
                <a:latin typeface="Arial Narrow"/>
              </a:rPr>
              <a:t>Knowing: How do we derive value from what we know of the physical world?</a:t>
            </a:r>
          </a:p>
          <a:p>
            <a:pPr marL="285750" indent="-285750">
              <a:buChar char="•"/>
            </a:pPr>
            <a:endParaRPr lang="en-US" sz="1800" b="1" dirty="0">
              <a:latin typeface="Arial Narrow" panose="020B0606020202030204" pitchFamily="34" charset="0"/>
            </a:endParaRPr>
          </a:p>
        </p:txBody>
      </p:sp>
    </p:spTree>
    <p:extLst>
      <p:ext uri="{BB962C8B-B14F-4D97-AF65-F5344CB8AC3E}">
        <p14:creationId xmlns:p14="http://schemas.microsoft.com/office/powerpoint/2010/main" val="149801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29904D-EE66-60D0-3DB2-21C3BA893E5B}"/>
              </a:ext>
            </a:extLst>
          </p:cNvPr>
          <p:cNvSpPr>
            <a:spLocks noGrp="1"/>
          </p:cNvSpPr>
          <p:nvPr>
            <p:ph type="title"/>
          </p:nvPr>
        </p:nvSpPr>
        <p:spPr/>
        <p:txBody>
          <a:bodyPr/>
          <a:lstStyle/>
          <a:p>
            <a:r>
              <a:rPr lang="en-US" b="1" dirty="0">
                <a:solidFill>
                  <a:srgbClr val="7030A0"/>
                </a:solidFill>
                <a:latin typeface="Abadi" panose="020B0604020104020204" pitchFamily="34" charset="0"/>
              </a:rPr>
              <a:t>Theories of Consciousness Hilary Doesn’t Like </a:t>
            </a:r>
          </a:p>
        </p:txBody>
      </p:sp>
      <p:graphicFrame>
        <p:nvGraphicFramePr>
          <p:cNvPr id="6" name="Diagram 5">
            <a:extLst>
              <a:ext uri="{FF2B5EF4-FFF2-40B4-BE49-F238E27FC236}">
                <a16:creationId xmlns:a16="http://schemas.microsoft.com/office/drawing/2014/main" id="{1BF6DCF4-593D-0814-D919-43F5C0EBFACA}"/>
              </a:ext>
            </a:extLst>
          </p:cNvPr>
          <p:cNvGraphicFramePr/>
          <p:nvPr>
            <p:extLst>
              <p:ext uri="{D42A27DB-BD31-4B8C-83A1-F6EECF244321}">
                <p14:modId xmlns:p14="http://schemas.microsoft.com/office/powerpoint/2010/main" val="1505711432"/>
              </p:ext>
            </p:extLst>
          </p:nvPr>
        </p:nvGraphicFramePr>
        <p:xfrm>
          <a:off x="2032000" y="116543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02977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 up of a newspaper&#10;&#10;AI-generated content may be incorrect.">
            <a:extLst>
              <a:ext uri="{FF2B5EF4-FFF2-40B4-BE49-F238E27FC236}">
                <a16:creationId xmlns:a16="http://schemas.microsoft.com/office/drawing/2014/main" id="{4CE559C4-2E52-0389-71C7-1271E377AC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2064" y="68263"/>
            <a:ext cx="3567871" cy="6607175"/>
          </a:xfrm>
          <a:noFill/>
        </p:spPr>
      </p:pic>
      <p:sp>
        <p:nvSpPr>
          <p:cNvPr id="9" name="TextBox 8">
            <a:extLst>
              <a:ext uri="{FF2B5EF4-FFF2-40B4-BE49-F238E27FC236}">
                <a16:creationId xmlns:a16="http://schemas.microsoft.com/office/drawing/2014/main" id="{C6952142-D976-1599-B920-54C7715A30F0}"/>
              </a:ext>
            </a:extLst>
          </p:cNvPr>
          <p:cNvSpPr txBox="1"/>
          <p:nvPr/>
        </p:nvSpPr>
        <p:spPr>
          <a:xfrm>
            <a:off x="1480440" y="217170"/>
            <a:ext cx="2286000" cy="3693319"/>
          </a:xfrm>
          <a:custGeom>
            <a:avLst/>
            <a:gdLst>
              <a:gd name="connsiteX0" fmla="*/ 0 w 2286000"/>
              <a:gd name="connsiteY0" fmla="*/ 0 h 3693319"/>
              <a:gd name="connsiteX1" fmla="*/ 525780 w 2286000"/>
              <a:gd name="connsiteY1" fmla="*/ 0 h 3693319"/>
              <a:gd name="connsiteX2" fmla="*/ 1028700 w 2286000"/>
              <a:gd name="connsiteY2" fmla="*/ 0 h 3693319"/>
              <a:gd name="connsiteX3" fmla="*/ 1577340 w 2286000"/>
              <a:gd name="connsiteY3" fmla="*/ 0 h 3693319"/>
              <a:gd name="connsiteX4" fmla="*/ 2286000 w 2286000"/>
              <a:gd name="connsiteY4" fmla="*/ 0 h 3693319"/>
              <a:gd name="connsiteX5" fmla="*/ 2286000 w 2286000"/>
              <a:gd name="connsiteY5" fmla="*/ 490684 h 3693319"/>
              <a:gd name="connsiteX6" fmla="*/ 2286000 w 2286000"/>
              <a:gd name="connsiteY6" fmla="*/ 1092167 h 3693319"/>
              <a:gd name="connsiteX7" fmla="*/ 2286000 w 2286000"/>
              <a:gd name="connsiteY7" fmla="*/ 1508985 h 3693319"/>
              <a:gd name="connsiteX8" fmla="*/ 2286000 w 2286000"/>
              <a:gd name="connsiteY8" fmla="*/ 1925802 h 3693319"/>
              <a:gd name="connsiteX9" fmla="*/ 2286000 w 2286000"/>
              <a:gd name="connsiteY9" fmla="*/ 2379553 h 3693319"/>
              <a:gd name="connsiteX10" fmla="*/ 2286000 w 2286000"/>
              <a:gd name="connsiteY10" fmla="*/ 2833303 h 3693319"/>
              <a:gd name="connsiteX11" fmla="*/ 2286000 w 2286000"/>
              <a:gd name="connsiteY11" fmla="*/ 3693319 h 3693319"/>
              <a:gd name="connsiteX12" fmla="*/ 1668780 w 2286000"/>
              <a:gd name="connsiteY12" fmla="*/ 3693319 h 3693319"/>
              <a:gd name="connsiteX13" fmla="*/ 1120140 w 2286000"/>
              <a:gd name="connsiteY13" fmla="*/ 3693319 h 3693319"/>
              <a:gd name="connsiteX14" fmla="*/ 548640 w 2286000"/>
              <a:gd name="connsiteY14" fmla="*/ 3693319 h 3693319"/>
              <a:gd name="connsiteX15" fmla="*/ 0 w 2286000"/>
              <a:gd name="connsiteY15" fmla="*/ 3693319 h 3693319"/>
              <a:gd name="connsiteX16" fmla="*/ 0 w 2286000"/>
              <a:gd name="connsiteY16" fmla="*/ 3239568 h 3693319"/>
              <a:gd name="connsiteX17" fmla="*/ 0 w 2286000"/>
              <a:gd name="connsiteY17" fmla="*/ 2711951 h 3693319"/>
              <a:gd name="connsiteX18" fmla="*/ 0 w 2286000"/>
              <a:gd name="connsiteY18" fmla="*/ 2184334 h 3693319"/>
              <a:gd name="connsiteX19" fmla="*/ 0 w 2286000"/>
              <a:gd name="connsiteY19" fmla="*/ 1582851 h 3693319"/>
              <a:gd name="connsiteX20" fmla="*/ 0 w 2286000"/>
              <a:gd name="connsiteY20" fmla="*/ 1166034 h 3693319"/>
              <a:gd name="connsiteX21" fmla="*/ 0 w 2286000"/>
              <a:gd name="connsiteY21" fmla="*/ 564550 h 3693319"/>
              <a:gd name="connsiteX22" fmla="*/ 0 w 2286000"/>
              <a:gd name="connsiteY22" fmla="*/ 0 h 36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000" h="3693319" extrusionOk="0">
                <a:moveTo>
                  <a:pt x="0" y="0"/>
                </a:moveTo>
                <a:cubicBezTo>
                  <a:pt x="113398" y="-7797"/>
                  <a:pt x="345310" y="63085"/>
                  <a:pt x="525780" y="0"/>
                </a:cubicBezTo>
                <a:cubicBezTo>
                  <a:pt x="706250" y="-63085"/>
                  <a:pt x="858768" y="42098"/>
                  <a:pt x="1028700" y="0"/>
                </a:cubicBezTo>
                <a:cubicBezTo>
                  <a:pt x="1198632" y="-42098"/>
                  <a:pt x="1443967" y="18796"/>
                  <a:pt x="1577340" y="0"/>
                </a:cubicBezTo>
                <a:cubicBezTo>
                  <a:pt x="1710713" y="-18796"/>
                  <a:pt x="2136062" y="27853"/>
                  <a:pt x="2286000" y="0"/>
                </a:cubicBezTo>
                <a:cubicBezTo>
                  <a:pt x="2303997" y="106133"/>
                  <a:pt x="2267269" y="274547"/>
                  <a:pt x="2286000" y="490684"/>
                </a:cubicBezTo>
                <a:cubicBezTo>
                  <a:pt x="2304731" y="706821"/>
                  <a:pt x="2279772" y="863326"/>
                  <a:pt x="2286000" y="1092167"/>
                </a:cubicBezTo>
                <a:cubicBezTo>
                  <a:pt x="2292228" y="1321008"/>
                  <a:pt x="2261124" y="1309690"/>
                  <a:pt x="2286000" y="1508985"/>
                </a:cubicBezTo>
                <a:cubicBezTo>
                  <a:pt x="2310876" y="1708280"/>
                  <a:pt x="2255585" y="1807546"/>
                  <a:pt x="2286000" y="1925802"/>
                </a:cubicBezTo>
                <a:cubicBezTo>
                  <a:pt x="2316415" y="2044058"/>
                  <a:pt x="2254688" y="2257743"/>
                  <a:pt x="2286000" y="2379553"/>
                </a:cubicBezTo>
                <a:cubicBezTo>
                  <a:pt x="2317312" y="2501363"/>
                  <a:pt x="2275664" y="2705631"/>
                  <a:pt x="2286000" y="2833303"/>
                </a:cubicBezTo>
                <a:cubicBezTo>
                  <a:pt x="2296336" y="2960975"/>
                  <a:pt x="2282933" y="3355138"/>
                  <a:pt x="2286000" y="3693319"/>
                </a:cubicBezTo>
                <a:cubicBezTo>
                  <a:pt x="2142845" y="3699629"/>
                  <a:pt x="1975497" y="3676007"/>
                  <a:pt x="1668780" y="3693319"/>
                </a:cubicBezTo>
                <a:cubicBezTo>
                  <a:pt x="1362063" y="3710631"/>
                  <a:pt x="1374481" y="3659923"/>
                  <a:pt x="1120140" y="3693319"/>
                </a:cubicBezTo>
                <a:cubicBezTo>
                  <a:pt x="865799" y="3726715"/>
                  <a:pt x="751972" y="3651327"/>
                  <a:pt x="548640" y="3693319"/>
                </a:cubicBezTo>
                <a:cubicBezTo>
                  <a:pt x="345308" y="3735311"/>
                  <a:pt x="251153" y="3658793"/>
                  <a:pt x="0" y="3693319"/>
                </a:cubicBezTo>
                <a:cubicBezTo>
                  <a:pt x="-13750" y="3588775"/>
                  <a:pt x="28057" y="3448100"/>
                  <a:pt x="0" y="3239568"/>
                </a:cubicBezTo>
                <a:cubicBezTo>
                  <a:pt x="-28057" y="3031036"/>
                  <a:pt x="35679" y="2860272"/>
                  <a:pt x="0" y="2711951"/>
                </a:cubicBezTo>
                <a:cubicBezTo>
                  <a:pt x="-35679" y="2563630"/>
                  <a:pt x="36188" y="2447503"/>
                  <a:pt x="0" y="2184334"/>
                </a:cubicBezTo>
                <a:cubicBezTo>
                  <a:pt x="-36188" y="1921165"/>
                  <a:pt x="42793" y="1823762"/>
                  <a:pt x="0" y="1582851"/>
                </a:cubicBezTo>
                <a:cubicBezTo>
                  <a:pt x="-42793" y="1341940"/>
                  <a:pt x="15093" y="1329565"/>
                  <a:pt x="0" y="1166034"/>
                </a:cubicBezTo>
                <a:cubicBezTo>
                  <a:pt x="-15093" y="1002503"/>
                  <a:pt x="63461" y="759097"/>
                  <a:pt x="0" y="564550"/>
                </a:cubicBezTo>
                <a:cubicBezTo>
                  <a:pt x="-63461" y="370003"/>
                  <a:pt x="1692" y="191725"/>
                  <a:pt x="0" y="0"/>
                </a:cubicBezTo>
                <a:close/>
              </a:path>
            </a:pathLst>
          </a:custGeom>
          <a:noFill/>
          <a:ln w="19050">
            <a:solidFill>
              <a:srgbClr val="FF0000"/>
            </a:solidFill>
            <a:extLst>
              <a:ext uri="{C807C97D-BFC1-408E-A445-0C87EB9F89A2}">
                <ask:lineSketchStyleProps xmlns:ask="http://schemas.microsoft.com/office/drawing/2018/sketchyshapes" sd="1846175247">
                  <a:prstGeom prst="rect">
                    <a:avLst/>
                  </a:prstGeom>
                  <ask:type>
                    <ask:lineSketchScribble/>
                  </ask:type>
                </ask:lineSketchStyleProps>
              </a:ext>
            </a:extLst>
          </a:ln>
        </p:spPr>
        <p:txBody>
          <a:bodyPr wrap="square" rtlCol="0">
            <a:spAutoFit/>
          </a:bodyPr>
          <a:lstStyle/>
          <a:p>
            <a:r>
              <a:rPr lang="en-US" u="sng" dirty="0">
                <a:ln w="0"/>
                <a:effectLst>
                  <a:outerShdw blurRad="38100" dist="19050" dir="2700000" algn="tl" rotWithShape="0">
                    <a:schemeClr val="dk1">
                      <a:alpha val="40000"/>
                    </a:schemeClr>
                  </a:outerShdw>
                </a:effectLst>
                <a:latin typeface="Abadi" panose="020B0604020104020204" pitchFamily="34" charset="0"/>
              </a:rPr>
              <a:t>BUT</a:t>
            </a:r>
            <a:r>
              <a:rPr lang="en-US" dirty="0">
                <a:ln w="0"/>
                <a:effectLst>
                  <a:outerShdw blurRad="38100" dist="19050" dir="2700000" algn="tl" rotWithShape="0">
                    <a:schemeClr val="dk1">
                      <a:alpha val="40000"/>
                    </a:schemeClr>
                  </a:outerShdw>
                </a:effectLst>
                <a:latin typeface="Abadi" panose="020B0604020104020204" pitchFamily="34" charset="0"/>
              </a:rPr>
              <a:t> John Searle (who died recently) reviewed Chalmers book as a “mass of confusions” did believe that consciousness could be explained by what was going on within the brain and Was never going to achieve consciousness</a:t>
            </a:r>
          </a:p>
        </p:txBody>
      </p:sp>
      <p:sp>
        <p:nvSpPr>
          <p:cNvPr id="10" name="TextBox 9">
            <a:extLst>
              <a:ext uri="{FF2B5EF4-FFF2-40B4-BE49-F238E27FC236}">
                <a16:creationId xmlns:a16="http://schemas.microsoft.com/office/drawing/2014/main" id="{0729827C-676D-7876-AFCA-1FC343D93470}"/>
              </a:ext>
            </a:extLst>
          </p:cNvPr>
          <p:cNvSpPr txBox="1"/>
          <p:nvPr/>
        </p:nvSpPr>
        <p:spPr>
          <a:xfrm>
            <a:off x="9018270" y="5097780"/>
            <a:ext cx="2331720" cy="923330"/>
          </a:xfrm>
          <a:prstGeom prst="rect">
            <a:avLst/>
          </a:prstGeom>
          <a:noFill/>
        </p:spPr>
        <p:txBody>
          <a:bodyPr wrap="square" rtlCol="0">
            <a:spAutoFit/>
          </a:bodyPr>
          <a:lstStyle/>
          <a:p>
            <a:r>
              <a:rPr lang="en-US" dirty="0"/>
              <a:t>His interesting and controversial obituary </a:t>
            </a:r>
            <a:r>
              <a:rPr lang="en-US" dirty="0">
                <a:hlinkClick r:id="rId3"/>
              </a:rPr>
              <a:t>can be read at this link </a:t>
            </a:r>
            <a:endParaRPr lang="en-US" dirty="0"/>
          </a:p>
        </p:txBody>
      </p:sp>
      <p:pic>
        <p:nvPicPr>
          <p:cNvPr id="1026" name="Picture 2" descr="A close-up black-and-white photo of John Searle, a serious-looking older man with long white sideburns.">
            <a:extLst>
              <a:ext uri="{FF2B5EF4-FFF2-40B4-BE49-F238E27FC236}">
                <a16:creationId xmlns:a16="http://schemas.microsoft.com/office/drawing/2014/main" id="{8ED2F62D-D6AF-99B3-C6CD-2D0930EF3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5559" y="1010126"/>
            <a:ext cx="3517142" cy="353472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E4DD403-A190-3BA6-8931-6ACBDA77BC7D}"/>
              </a:ext>
            </a:extLst>
          </p:cNvPr>
          <p:cNvSpPr/>
          <p:nvPr/>
        </p:nvSpPr>
        <p:spPr>
          <a:xfrm>
            <a:off x="249299" y="4126942"/>
            <a:ext cx="3888947" cy="2308324"/>
          </a:xfrm>
          <a:prstGeom prst="rect">
            <a:avLst/>
          </a:prstGeom>
          <a:noFill/>
          <a:ln w="28575">
            <a:solidFill>
              <a:schemeClr val="tx1"/>
            </a:solidFill>
            <a:prstDash val="sysDash"/>
          </a:ln>
        </p:spPr>
        <p:txBody>
          <a:bodyPr wrap="square" lIns="91440" tIns="45720" rIns="91440" bIns="45720">
            <a:spAutoFit/>
          </a:bodyPr>
          <a:lstStyle/>
          <a:p>
            <a:pPr algn="ctr"/>
            <a:r>
              <a:rPr lang="en-US" sz="3600" b="0" cap="none" spc="0" dirty="0">
                <a:ln w="0"/>
                <a:solidFill>
                  <a:srgbClr val="7030A0"/>
                </a:solidFill>
                <a:effectLst>
                  <a:reflection blurRad="6350" stA="53000" endA="300" endPos="35500" dir="5400000" sy="-90000" algn="bl" rotWithShape="0"/>
                </a:effectLst>
              </a:rPr>
              <a:t>Consciousness:</a:t>
            </a:r>
            <a:br>
              <a:rPr lang="en-US" sz="3600" b="0" cap="none" spc="0" dirty="0">
                <a:ln w="0"/>
                <a:solidFill>
                  <a:srgbClr val="7030A0"/>
                </a:solidFill>
                <a:effectLst>
                  <a:reflection blurRad="6350" stA="53000" endA="300" endPos="35500" dir="5400000" sy="-90000" algn="bl" rotWithShape="0"/>
                </a:effectLst>
              </a:rPr>
            </a:br>
            <a:r>
              <a:rPr lang="en-US" sz="3600" b="0" cap="none" spc="0" dirty="0">
                <a:ln w="0"/>
                <a:solidFill>
                  <a:srgbClr val="7030A0"/>
                </a:solidFill>
                <a:effectLst>
                  <a:reflection blurRad="6350" stA="53000" endA="300" endPos="35500" dir="5400000" sy="-90000" algn="bl" rotWithShape="0"/>
                </a:effectLst>
              </a:rPr>
              <a:t>elusive</a:t>
            </a:r>
            <a:br>
              <a:rPr lang="en-US" sz="3600" b="0" cap="none" spc="0" dirty="0">
                <a:ln w="0"/>
                <a:solidFill>
                  <a:srgbClr val="7030A0"/>
                </a:solidFill>
                <a:effectLst>
                  <a:reflection blurRad="6350" stA="53000" endA="300" endPos="35500" dir="5400000" sy="-90000" algn="bl" rotWithShape="0"/>
                </a:effectLst>
              </a:rPr>
            </a:br>
            <a:r>
              <a:rPr lang="en-US" sz="3600" b="0" cap="none" spc="0" dirty="0">
                <a:ln w="0"/>
                <a:solidFill>
                  <a:srgbClr val="7030A0"/>
                </a:solidFill>
                <a:effectLst>
                  <a:reflection blurRad="6350" stA="53000" endA="300" endPos="35500" dir="5400000" sy="-90000" algn="bl" rotWithShape="0"/>
                </a:effectLst>
              </a:rPr>
              <a:t>&amp; argued over</a:t>
            </a:r>
            <a:br>
              <a:rPr lang="en-US" sz="3600" b="0" cap="none" spc="0" dirty="0">
                <a:ln w="0"/>
                <a:solidFill>
                  <a:srgbClr val="7030A0"/>
                </a:solidFill>
                <a:effectLst>
                  <a:reflection blurRad="6350" stA="53000" endA="300" endPos="35500" dir="5400000" sy="-90000" algn="bl" rotWithShape="0"/>
                </a:effectLst>
              </a:rPr>
            </a:br>
            <a:r>
              <a:rPr lang="en-US" sz="3600" b="0" cap="none" spc="0" dirty="0">
                <a:ln w="0"/>
                <a:solidFill>
                  <a:srgbClr val="7030A0"/>
                </a:solidFill>
                <a:effectLst>
                  <a:reflection blurRad="6350" stA="53000" endA="300" endPos="35500" dir="5400000" sy="-90000" algn="bl" rotWithShape="0"/>
                </a:effectLst>
              </a:rPr>
              <a:t>still</a:t>
            </a:r>
          </a:p>
        </p:txBody>
      </p:sp>
    </p:spTree>
    <p:extLst>
      <p:ext uri="{BB962C8B-B14F-4D97-AF65-F5344CB8AC3E}">
        <p14:creationId xmlns:p14="http://schemas.microsoft.com/office/powerpoint/2010/main" val="13289566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5DF13-8753-6D00-5BAB-45681BB3F36D}"/>
              </a:ext>
            </a:extLst>
          </p:cNvPr>
          <p:cNvSpPr>
            <a:spLocks noGrp="1"/>
          </p:cNvSpPr>
          <p:nvPr>
            <p:ph type="title"/>
          </p:nvPr>
        </p:nvSpPr>
        <p:spPr/>
        <p:txBody>
          <a:bodyPr>
            <a:normAutofit fontScale="90000"/>
          </a:bodyPr>
          <a:lstStyle/>
          <a:p>
            <a:r>
              <a:rPr lang="en-US" b="1" dirty="0"/>
              <a:t>Spike (and Amal) are </a:t>
            </a:r>
            <a:r>
              <a:rPr lang="en-US" b="1" i="1" dirty="0"/>
              <a:t>Materialists</a:t>
            </a:r>
            <a:r>
              <a:rPr lang="en-US" b="1" dirty="0"/>
              <a:t> in This Fight Like Dennett, and Our Old Friend B.F. Skinner</a:t>
            </a:r>
            <a:endParaRPr lang="en-US" dirty="0"/>
          </a:p>
        </p:txBody>
      </p:sp>
      <p:sp>
        <p:nvSpPr>
          <p:cNvPr id="3" name="Content Placeholder 2">
            <a:extLst>
              <a:ext uri="{FF2B5EF4-FFF2-40B4-BE49-F238E27FC236}">
                <a16:creationId xmlns:a16="http://schemas.microsoft.com/office/drawing/2014/main" id="{B222F0FC-85A1-E696-B49B-390ED413173D}"/>
              </a:ext>
            </a:extLst>
          </p:cNvPr>
          <p:cNvSpPr>
            <a:spLocks noGrp="1"/>
          </p:cNvSpPr>
          <p:nvPr>
            <p:ph idx="1"/>
          </p:nvPr>
        </p:nvSpPr>
        <p:spPr/>
        <p:txBody>
          <a:bodyPr/>
          <a:lstStyle/>
          <a:p>
            <a:pPr algn="r"/>
            <a:r>
              <a:rPr lang="en-US" sz="2800" i="1" dirty="0"/>
              <a:t>"It is only when machines seem to take over central processes that we grow uneasy. When they select stimuli, identify patterns, convert stimuli into forms more suitable for processing, categorize data, extract concepts, and follow problem-solving strategies, they perform functions which in man are attributed to Mind. …</a:t>
            </a:r>
            <a:br>
              <a:rPr lang="en-US" sz="2800" i="1" dirty="0"/>
            </a:br>
            <a:r>
              <a:rPr lang="en-US" sz="2800" i="1" dirty="0"/>
              <a:t>But the real question is not whether machines think but whether men do. The mystery which surrounds a thinking machine already surrounds a thinking man.“</a:t>
            </a:r>
            <a:br>
              <a:rPr lang="en-US" sz="2800" i="1" dirty="0"/>
            </a:br>
            <a:r>
              <a:rPr lang="en-US" sz="2800" dirty="0"/>
              <a:t>BF Skinner</a:t>
            </a:r>
          </a:p>
          <a:p>
            <a:endParaRPr lang="en-US" sz="2800" dirty="0"/>
          </a:p>
        </p:txBody>
      </p:sp>
    </p:spTree>
    <p:extLst>
      <p:ext uri="{BB962C8B-B14F-4D97-AF65-F5344CB8AC3E}">
        <p14:creationId xmlns:p14="http://schemas.microsoft.com/office/powerpoint/2010/main" val="9018295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608B5-E960-1B94-5433-2CAB78FA5A92}"/>
              </a:ext>
            </a:extLst>
          </p:cNvPr>
          <p:cNvSpPr>
            <a:spLocks noGrp="1"/>
          </p:cNvSpPr>
          <p:nvPr>
            <p:ph type="title" idx="4294967295"/>
          </p:nvPr>
        </p:nvSpPr>
        <p:spPr>
          <a:xfrm>
            <a:off x="6230938" y="503238"/>
            <a:ext cx="5961062" cy="1196975"/>
          </a:xfrm>
        </p:spPr>
        <p:txBody>
          <a:bodyPr>
            <a:normAutofit/>
          </a:bodyPr>
          <a:lstStyle/>
          <a:p>
            <a:pPr algn="r"/>
            <a:r>
              <a:rPr lang="en-US" sz="3600" dirty="0">
                <a:latin typeface="Abadi" panose="020B0604020104020204" pitchFamily="34" charset="0"/>
              </a:rPr>
              <a:t>Is Mind Only Physical?</a:t>
            </a:r>
          </a:p>
        </p:txBody>
      </p:sp>
      <p:sp>
        <p:nvSpPr>
          <p:cNvPr id="3" name="Text Placeholder 2">
            <a:extLst>
              <a:ext uri="{FF2B5EF4-FFF2-40B4-BE49-F238E27FC236}">
                <a16:creationId xmlns:a16="http://schemas.microsoft.com/office/drawing/2014/main" id="{D5886718-BF74-B035-8FBF-1824C9867DD0}"/>
              </a:ext>
            </a:extLst>
          </p:cNvPr>
          <p:cNvSpPr>
            <a:spLocks noGrp="1"/>
          </p:cNvSpPr>
          <p:nvPr>
            <p:ph sz="quarter" idx="4294967295"/>
          </p:nvPr>
        </p:nvSpPr>
        <p:spPr>
          <a:xfrm>
            <a:off x="6230938" y="1801813"/>
            <a:ext cx="5961062" cy="4452937"/>
          </a:xfrm>
        </p:spPr>
        <p:txBody>
          <a:bodyPr vert="horz" lIns="91440" tIns="45720" rIns="91440" bIns="45720" rtlCol="0" anchor="t">
            <a:noAutofit/>
          </a:bodyPr>
          <a:lstStyle/>
          <a:p>
            <a:pPr algn="r"/>
            <a:r>
              <a:rPr lang="en-US" dirty="0">
                <a:latin typeface="Arial Narrow"/>
              </a:rPr>
              <a:t>TS has more philosophical support than his critics admit; consider The Problem of Extras</a:t>
            </a:r>
          </a:p>
          <a:p>
            <a:pPr algn="r"/>
            <a:r>
              <a:rPr lang="en-US" dirty="0">
                <a:latin typeface="Arial Narrow"/>
              </a:rPr>
              <a:t>"Even if all concrete phenomena obtain solely by virtue of physical phenomena, as Physicalism maintains, it seems that things did not have to be that way.  The world could have been such that angels, ghosts, or other immaterial beings reside alongside the physical items that actually exist.  It is also arguable that Physicalism allows non-actual possible worlds where all the actual physical laws obtain but with immaterial extras — provided that these extras do not causally interfere with the physical world.  Horgan imagines that ‘[</a:t>
            </a:r>
            <a:r>
              <a:rPr lang="en-US" dirty="0" err="1">
                <a:latin typeface="Arial Narrow"/>
              </a:rPr>
              <a:t>i</a:t>
            </a:r>
            <a:r>
              <a:rPr lang="en-US" dirty="0">
                <a:latin typeface="Arial Narrow"/>
              </a:rPr>
              <a:t>]n such worlds the spirits would not interfere with the ordinary operations of physical laws upon physical substances; they would simply co-exist with the physical’“</a:t>
            </a:r>
          </a:p>
          <a:p>
            <a:pPr algn="r"/>
            <a:r>
              <a:rPr lang="en-US" dirty="0"/>
              <a:t>Robert </a:t>
            </a:r>
            <a:r>
              <a:rPr lang="en-US" dirty="0" err="1"/>
              <a:t>Francescotti</a:t>
            </a:r>
            <a:r>
              <a:rPr lang="en-US" dirty="0"/>
              <a:t>, San Diego State University</a:t>
            </a:r>
          </a:p>
          <a:p>
            <a:pPr algn="r"/>
            <a:endParaRPr lang="en-US" dirty="0">
              <a:latin typeface="Arial Narrow"/>
            </a:endParaRPr>
          </a:p>
        </p:txBody>
      </p:sp>
      <p:pic>
        <p:nvPicPr>
          <p:cNvPr id="12" name="Picture 11" descr="A drawing of a person holding his hand up&#10;&#10;AI-generated content may be incorrect.">
            <a:extLst>
              <a:ext uri="{FF2B5EF4-FFF2-40B4-BE49-F238E27FC236}">
                <a16:creationId xmlns:a16="http://schemas.microsoft.com/office/drawing/2014/main" id="{BB68ABC2-D7A7-F127-DCDE-279054D7A070}"/>
              </a:ext>
            </a:extLst>
          </p:cNvPr>
          <p:cNvPicPr>
            <a:picLocks noChangeAspect="1"/>
          </p:cNvPicPr>
          <p:nvPr/>
        </p:nvPicPr>
        <p:blipFill>
          <a:blip r:embed="rId2"/>
          <a:stretch>
            <a:fillRect/>
          </a:stretch>
        </p:blipFill>
        <p:spPr>
          <a:xfrm>
            <a:off x="8810" y="-11183"/>
            <a:ext cx="6318275" cy="3440183"/>
          </a:xfrm>
          <a:prstGeom prst="rect">
            <a:avLst/>
          </a:prstGeom>
        </p:spPr>
      </p:pic>
      <p:pic>
        <p:nvPicPr>
          <p:cNvPr id="4" name="Picture 3" descr="A drawing of a person holding his hand up&#10;&#10;AI-generated content may be incorrect.">
            <a:extLst>
              <a:ext uri="{FF2B5EF4-FFF2-40B4-BE49-F238E27FC236}">
                <a16:creationId xmlns:a16="http://schemas.microsoft.com/office/drawing/2014/main" id="{CF288432-7548-1B5C-A2CA-AD88151B5826}"/>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10604" y="3422305"/>
            <a:ext cx="6318275" cy="3440183"/>
          </a:xfrm>
          <a:prstGeom prst="rect">
            <a:avLst/>
          </a:prstGeom>
          <a:solidFill>
            <a:schemeClr val="accent4"/>
          </a:solidFill>
          <a:effectLst>
            <a:softEdge rad="127000"/>
          </a:effectLst>
        </p:spPr>
      </p:pic>
    </p:spTree>
    <p:extLst>
      <p:ext uri="{BB962C8B-B14F-4D97-AF65-F5344CB8AC3E}">
        <p14:creationId xmlns:p14="http://schemas.microsoft.com/office/powerpoint/2010/main" val="24719390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DBAFA-C350-B78C-8551-30F686EE5F4C}"/>
              </a:ext>
            </a:extLst>
          </p:cNvPr>
          <p:cNvSpPr>
            <a:spLocks noGrp="1"/>
          </p:cNvSpPr>
          <p:nvPr>
            <p:ph type="title"/>
          </p:nvPr>
        </p:nvSpPr>
        <p:spPr/>
        <p:txBody>
          <a:bodyPr>
            <a:normAutofit fontScale="90000"/>
          </a:bodyPr>
          <a:lstStyle/>
          <a:p>
            <a:r>
              <a:rPr lang="en-US" b="1"/>
              <a:t>Stoppard against a Darwinian evolution of moral rules</a:t>
            </a:r>
            <a:endParaRPr lang="en-US"/>
          </a:p>
        </p:txBody>
      </p:sp>
      <p:sp>
        <p:nvSpPr>
          <p:cNvPr id="3" name="Picture Placeholder 2">
            <a:extLst>
              <a:ext uri="{FF2B5EF4-FFF2-40B4-BE49-F238E27FC236}">
                <a16:creationId xmlns:a16="http://schemas.microsoft.com/office/drawing/2014/main" id="{3640C91D-4DD0-5562-4C1D-2C7C87AA4C82}"/>
              </a:ext>
            </a:extLst>
          </p:cNvPr>
          <p:cNvSpPr>
            <a:spLocks noGrp="1"/>
          </p:cNvSpPr>
          <p:nvPr>
            <p:ph type="pic" sz="quarter" idx="15"/>
          </p:nvPr>
        </p:nvSpPr>
        <p:spPr/>
        <p:txBody>
          <a:bodyPr/>
          <a:lstStyle/>
          <a:p>
            <a:endParaRPr lang="en-US"/>
          </a:p>
        </p:txBody>
      </p:sp>
      <p:sp>
        <p:nvSpPr>
          <p:cNvPr id="4" name="Content Placeholder 3">
            <a:extLst>
              <a:ext uri="{FF2B5EF4-FFF2-40B4-BE49-F238E27FC236}">
                <a16:creationId xmlns:a16="http://schemas.microsoft.com/office/drawing/2014/main" id="{3F941AC3-C910-FAA7-F476-869C9D871FFA}"/>
              </a:ext>
            </a:extLst>
          </p:cNvPr>
          <p:cNvSpPr>
            <a:spLocks noGrp="1"/>
          </p:cNvSpPr>
          <p:nvPr>
            <p:ph sz="quarter" idx="14"/>
          </p:nvPr>
        </p:nvSpPr>
        <p:spPr/>
        <p:txBody>
          <a:bodyPr>
            <a:normAutofit fontScale="92500" lnSpcReduction="20000"/>
          </a:bodyPr>
          <a:lstStyle/>
          <a:p>
            <a:r>
              <a:rPr lang="en-US" dirty="0"/>
              <a:t>“What is sort of disappointing in a Darwinian, the conception of a Darwinian evolution of moral rules, what is disappointing in that for Hilary in the play is that that is not really an objective. There's no Archimedean place to stand like Archimedes levering the earth. There's no where to stand where you can actually be outside this in order to define it. It's just something that biology gives you as a legacy of some kind. And what she's basically saying is that unless there is an overall moral intelligence of some nature then we are grading our own homework. We're giving ourselves our grade morally. And I can completely sympathize with somebody who would like to believe that her choice of behavior, what she chooses between what she conceives to be good behavior and contrariwise. I completely sympathize with somebody who would like some, as it were, authentification of that choice.”</a:t>
            </a:r>
          </a:p>
          <a:p>
            <a:r>
              <a:rPr lang="en-US" dirty="0"/>
              <a:t>“You, we, just simply are social animals who have to make a go of things together as best we can. We need to have some, as it were, validity to what we promulgate as desirable attitudes have behaviors.”</a:t>
            </a:r>
          </a:p>
          <a:p>
            <a:endParaRPr lang="en-US" dirty="0"/>
          </a:p>
        </p:txBody>
      </p:sp>
    </p:spTree>
    <p:extLst>
      <p:ext uri="{BB962C8B-B14F-4D97-AF65-F5344CB8AC3E}">
        <p14:creationId xmlns:p14="http://schemas.microsoft.com/office/powerpoint/2010/main" val="1728399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70452-E5CE-4853-EAFB-8F7C788733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83766-9DB0-2C98-3111-2223D08700E8}"/>
              </a:ext>
            </a:extLst>
          </p:cNvPr>
          <p:cNvSpPr>
            <a:spLocks noGrp="1"/>
          </p:cNvSpPr>
          <p:nvPr>
            <p:ph type="title"/>
          </p:nvPr>
        </p:nvSpPr>
        <p:spPr/>
        <p:txBody>
          <a:bodyPr>
            <a:normAutofit fontScale="90000"/>
          </a:bodyPr>
          <a:lstStyle/>
          <a:p>
            <a:r>
              <a:rPr lang="en-US"/>
              <a:t>Is THP Anti-Science</a:t>
            </a:r>
            <a:br>
              <a:rPr lang="en-US"/>
            </a:br>
            <a:r>
              <a:rPr lang="en-US" b="1" i="1"/>
              <a:t>Has TS failed to ‘subsume’ accurate thoughts and calculations?</a:t>
            </a:r>
            <a:br>
              <a:rPr lang="en-US" b="1" i="1"/>
            </a:br>
            <a:endParaRPr lang="en-US" b="1" i="1"/>
          </a:p>
        </p:txBody>
      </p:sp>
      <p:sp>
        <p:nvSpPr>
          <p:cNvPr id="3" name="Text Placeholder 2">
            <a:extLst>
              <a:ext uri="{FF2B5EF4-FFF2-40B4-BE49-F238E27FC236}">
                <a16:creationId xmlns:a16="http://schemas.microsoft.com/office/drawing/2014/main" id="{F398007E-8318-194E-1D50-3F2EADB2D9C0}"/>
              </a:ext>
            </a:extLst>
          </p:cNvPr>
          <p:cNvSpPr>
            <a:spLocks noGrp="1"/>
          </p:cNvSpPr>
          <p:nvPr>
            <p:ph type="body" sz="quarter" idx="13"/>
          </p:nvPr>
        </p:nvSpPr>
        <p:spPr/>
        <p:txBody>
          <a:bodyPr>
            <a:noAutofit/>
          </a:bodyPr>
          <a:lstStyle/>
          <a:p>
            <a:r>
              <a:rPr lang="en-US" sz="1600" dirty="0">
                <a:latin typeface="Aptos Narrow" panose="020B0004020202020204" pitchFamily="34" charset="0"/>
              </a:rPr>
              <a:t>‘Stoppard’s characters are troubled by how morality can evolve, when there are fascinating examples of </a:t>
            </a:r>
            <a:r>
              <a:rPr lang="en-US" sz="1600" dirty="0">
                <a:latin typeface="Aptos Narrow" panose="020B0004020202020204" pitchFamily="34" charset="0"/>
                <a:hlinkClick r:id="rId3"/>
              </a:rPr>
              <a:t>altruism in chimps</a:t>
            </a:r>
            <a:r>
              <a:rPr lang="en-US" sz="1600" dirty="0">
                <a:latin typeface="Aptos Narrow" panose="020B0004020202020204" pitchFamily="34" charset="0"/>
              </a:rPr>
              <a:t> and a sense of </a:t>
            </a:r>
            <a:r>
              <a:rPr lang="en-US" sz="1600" dirty="0">
                <a:latin typeface="Aptos Narrow" panose="020B0004020202020204" pitchFamily="34" charset="0"/>
                <a:hlinkClick r:id="rId4"/>
              </a:rPr>
              <a:t>justice in monkeys</a:t>
            </a:r>
            <a:r>
              <a:rPr lang="en-US" sz="1600" dirty="0">
                <a:latin typeface="Aptos Narrow" panose="020B0004020202020204" pitchFamily="34" charset="0"/>
              </a:rPr>
              <a:t>.” </a:t>
            </a:r>
            <a:r>
              <a:rPr lang="en-US" sz="1600" b="1" dirty="0">
                <a:latin typeface="Aptos Narrow" panose="020B0004020202020204" pitchFamily="34" charset="0"/>
                <a:hlinkClick r:id="rId5"/>
              </a:rPr>
              <a:t>Rowan Hooper</a:t>
            </a:r>
            <a:endParaRPr lang="en-US" sz="1600" dirty="0">
              <a:latin typeface="Aptos Narrow" panose="020B0004020202020204" pitchFamily="34" charset="0"/>
            </a:endParaRPr>
          </a:p>
          <a:p>
            <a:r>
              <a:rPr lang="en-US" sz="1600" i="1" dirty="0">
                <a:latin typeface="Aptos Narrow" panose="020B0004020202020204" pitchFamily="34" charset="0"/>
              </a:rPr>
              <a:t>“…in later studies, [of] prisoner's dilemma … the population tended to evolve to more generous, more like New Testament strategies 'turn the other cheek’. Y</a:t>
            </a:r>
            <a:r>
              <a:rPr lang="en-US" sz="1600" b="1" i="1" dirty="0">
                <a:latin typeface="Aptos Narrow" panose="020B0004020202020204" pitchFamily="34" charset="0"/>
              </a:rPr>
              <a:t>ou find the evolution of more gradually more and more generous strategies, … the Old Testament sort of naturally led to the New Testament in the computer tournament – with no one teaching it to do so.”</a:t>
            </a:r>
            <a:endParaRPr lang="en-US" sz="1600" i="1" dirty="0">
              <a:latin typeface="Aptos Narrow" panose="020B0004020202020204" pitchFamily="34" charset="0"/>
            </a:endParaRPr>
          </a:p>
          <a:p>
            <a:r>
              <a:rPr lang="en-US" sz="1600" i="1" dirty="0">
                <a:latin typeface="Aptos Narrow" panose="020B0004020202020204" pitchFamily="34" charset="0"/>
              </a:rPr>
              <a:t>“And finally, this is the ultimately disturbing part, is once the world evolves to place where everybody is playing very 'Jesus-like' strategies, that opens the door for [the player who always defects] to come back. Everyone is so nice – and they take advantage of that.”</a:t>
            </a:r>
          </a:p>
          <a:p>
            <a:endParaRPr lang="en-US" sz="1600" dirty="0">
              <a:latin typeface="Aptos Narrow" panose="020B0004020202020204" pitchFamily="34" charset="0"/>
            </a:endParaRPr>
          </a:p>
        </p:txBody>
      </p:sp>
      <p:sp>
        <p:nvSpPr>
          <p:cNvPr id="4" name="Text Placeholder 3">
            <a:extLst>
              <a:ext uri="{FF2B5EF4-FFF2-40B4-BE49-F238E27FC236}">
                <a16:creationId xmlns:a16="http://schemas.microsoft.com/office/drawing/2014/main" id="{AD3FF6FC-C98C-97CC-843B-EFC021AEFB67}"/>
              </a:ext>
            </a:extLst>
          </p:cNvPr>
          <p:cNvSpPr>
            <a:spLocks noGrp="1"/>
          </p:cNvSpPr>
          <p:nvPr>
            <p:ph type="body" sz="quarter" idx="14"/>
          </p:nvPr>
        </p:nvSpPr>
        <p:spPr/>
        <p:txBody>
          <a:bodyPr>
            <a:noAutofit/>
          </a:bodyPr>
          <a:lstStyle/>
          <a:p>
            <a:r>
              <a:rPr lang="en-US" sz="1600" i="1">
                <a:latin typeface="Aptos Narrow" panose="020B0004020202020204" pitchFamily="34" charset="0"/>
              </a:rPr>
              <a:t>. </a:t>
            </a:r>
            <a:r>
              <a:rPr lang="en-US" sz="1600" b="1" i="1">
                <a:latin typeface="Aptos Narrow" panose="020B0004020202020204" pitchFamily="34" charset="0"/>
              </a:rPr>
              <a:t>But what I meant when I said 'morality is self-</a:t>
            </a:r>
            <a:r>
              <a:rPr lang="en-US" sz="1600" b="1" i="1" err="1">
                <a:latin typeface="Aptos Narrow" panose="020B0004020202020204" pitchFamily="34" charset="0"/>
              </a:rPr>
              <a:t>organising</a:t>
            </a:r>
            <a:r>
              <a:rPr lang="en-US" sz="1600" b="1" i="1">
                <a:latin typeface="Aptos Narrow" panose="020B0004020202020204" pitchFamily="34" charset="0"/>
              </a:rPr>
              <a:t>' – because it's an interesting question for history: where does morality come from? And you might say morality came from God – okay, that's one kind of answer. But you could say morality came from evolution; it's natural selection, which is all we're talking about here, trying to win at the game of life. If natural selection leads to morality, that's pretty interesting.</a:t>
            </a:r>
            <a:r>
              <a:rPr lang="en-US" sz="1600" i="1">
                <a:latin typeface="Aptos Narrow" panose="020B0004020202020204" pitchFamily="34" charset="0"/>
              </a:rPr>
              <a:t> And that came from </a:t>
            </a:r>
            <a:r>
              <a:rPr lang="en-US" sz="1600" i="1" err="1">
                <a:latin typeface="Aptos Narrow" panose="020B0004020202020204" pitchFamily="34" charset="0"/>
              </a:rPr>
              <a:t>maths</a:t>
            </a:r>
            <a:r>
              <a:rPr lang="en-US" sz="1600" i="1">
                <a:latin typeface="Aptos Narrow" panose="020B0004020202020204" pitchFamily="34" charset="0"/>
              </a:rPr>
              <a:t>!"</a:t>
            </a:r>
          </a:p>
          <a:p>
            <a:pPr lvl="1"/>
            <a:r>
              <a:rPr lang="en-US">
                <a:latin typeface="Aptos Narrow" panose="020B0004020202020204" pitchFamily="34" charset="0"/>
              </a:rPr>
              <a:t> </a:t>
            </a:r>
            <a:r>
              <a:rPr lang="en-US">
                <a:latin typeface="Aptos Narrow" panose="020B0004020202020204" pitchFamily="34" charset="0"/>
                <a:hlinkClick r:id="rId6"/>
              </a:rPr>
              <a:t>Steven </a:t>
            </a:r>
            <a:r>
              <a:rPr lang="en-US" err="1">
                <a:latin typeface="Aptos Narrow" panose="020B0004020202020204" pitchFamily="34" charset="0"/>
                <a:hlinkClick r:id="rId6"/>
              </a:rPr>
              <a:t>Strogatz</a:t>
            </a:r>
            <a:r>
              <a:rPr lang="en-US">
                <a:latin typeface="Aptos Narrow" panose="020B0004020202020204" pitchFamily="34" charset="0"/>
              </a:rPr>
              <a:t>, the Jacob Gould Schurman Professor of Applied Mathematics at Cornell University and author of </a:t>
            </a:r>
            <a:r>
              <a:rPr lang="en-US" i="1">
                <a:latin typeface="Aptos Narrow" panose="020B0004020202020204" pitchFamily="34" charset="0"/>
                <a:hlinkClick r:id="rId7"/>
              </a:rPr>
              <a:t>Joy of X: A Guided Tour of </a:t>
            </a:r>
            <a:r>
              <a:rPr lang="en-US" i="1" err="1">
                <a:latin typeface="Aptos Narrow" panose="020B0004020202020204" pitchFamily="34" charset="0"/>
                <a:hlinkClick r:id="rId7"/>
              </a:rPr>
              <a:t>Maths</a:t>
            </a:r>
            <a:r>
              <a:rPr lang="en-US" i="1">
                <a:latin typeface="Aptos Narrow" panose="020B0004020202020204" pitchFamily="34" charset="0"/>
                <a:hlinkClick r:id="rId7"/>
              </a:rPr>
              <a:t>, from One to Infinity</a:t>
            </a:r>
            <a:r>
              <a:rPr lang="en-US">
                <a:latin typeface="Aptos Narrow" panose="020B0004020202020204" pitchFamily="34" charset="0"/>
              </a:rPr>
              <a:t>, </a:t>
            </a:r>
          </a:p>
        </p:txBody>
      </p:sp>
    </p:spTree>
    <p:extLst>
      <p:ext uri="{BB962C8B-B14F-4D97-AF65-F5344CB8AC3E}">
        <p14:creationId xmlns:p14="http://schemas.microsoft.com/office/powerpoint/2010/main" val="32688008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5E302-31A8-5FD4-85C9-BF70A69FC4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D97037-6320-4827-6C53-109197BFF11B}"/>
              </a:ext>
            </a:extLst>
          </p:cNvPr>
          <p:cNvSpPr>
            <a:spLocks noGrp="1"/>
          </p:cNvSpPr>
          <p:nvPr>
            <p:ph type="title"/>
          </p:nvPr>
        </p:nvSpPr>
        <p:spPr>
          <a:xfrm>
            <a:off x="5605272" y="502920"/>
            <a:ext cx="5961888" cy="1197864"/>
          </a:xfrm>
        </p:spPr>
        <p:txBody>
          <a:bodyPr anchor="b">
            <a:normAutofit/>
          </a:bodyPr>
          <a:lstStyle/>
          <a:p>
            <a:r>
              <a:rPr lang="en-US" sz="2000"/>
              <a:t>What's real?</a:t>
            </a:r>
            <a:br>
              <a:rPr lang="en-US" sz="2000"/>
            </a:br>
            <a:r>
              <a:rPr lang="en-US" sz="2000" b="1"/>
              <a:t>Begin With That Beginning: The Prisoners Dilemma</a:t>
            </a:r>
            <a:br>
              <a:rPr lang="en-US" sz="2000"/>
            </a:br>
            <a:br>
              <a:rPr lang="en-US" sz="2000"/>
            </a:br>
            <a:endParaRPr lang="en-US" sz="2000"/>
          </a:p>
        </p:txBody>
      </p:sp>
      <p:pic>
        <p:nvPicPr>
          <p:cNvPr id="5" name="Picture 4" descr="A cartoon of a person standing next to a table with a ventriloquist dummy playing out the prisoner's dilemma">
            <a:extLst>
              <a:ext uri="{FF2B5EF4-FFF2-40B4-BE49-F238E27FC236}">
                <a16:creationId xmlns:a16="http://schemas.microsoft.com/office/drawing/2014/main" id="{9F3B48E9-40CF-8136-0969-28E95176B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66" y="632944"/>
            <a:ext cx="4837176" cy="5592111"/>
          </a:xfrm>
          <a:prstGeom prst="rect">
            <a:avLst/>
          </a:prstGeom>
          <a:noFill/>
        </p:spPr>
      </p:pic>
      <p:sp>
        <p:nvSpPr>
          <p:cNvPr id="3" name="Content Placeholder 2">
            <a:extLst>
              <a:ext uri="{FF2B5EF4-FFF2-40B4-BE49-F238E27FC236}">
                <a16:creationId xmlns:a16="http://schemas.microsoft.com/office/drawing/2014/main" id="{D7094EF9-EC50-3A3B-2219-BB55EB9A055C}"/>
              </a:ext>
            </a:extLst>
          </p:cNvPr>
          <p:cNvSpPr>
            <a:spLocks noGrp="1"/>
          </p:cNvSpPr>
          <p:nvPr>
            <p:ph sz="quarter" idx="14"/>
          </p:nvPr>
        </p:nvSpPr>
        <p:spPr>
          <a:xfrm>
            <a:off x="5443953" y="1379123"/>
            <a:ext cx="6564272" cy="4453128"/>
          </a:xfrm>
        </p:spPr>
        <p:txBody>
          <a:bodyPr>
            <a:noAutofit/>
          </a:bodyPr>
          <a:lstStyle/>
          <a:p>
            <a:pPr>
              <a:lnSpc>
                <a:spcPct val="110000"/>
              </a:lnSpc>
            </a:pPr>
            <a:r>
              <a:rPr lang="en-US" dirty="0">
                <a:latin typeface="Abadi" panose="020B0604020104020204" pitchFamily="34" charset="0"/>
              </a:rPr>
              <a:t>“A crucial question of evolutionary biology is how natural selection can lead to cooperative behavior. A cooperator is someone who pays a cost, c, for another individual to receive a benefit, b. Cost and benefit are measured in terms of reproductive success. The hallmark of direct reciprocity is the repeated Prisoner’s Dilemma (PD) </a:t>
            </a:r>
          </a:p>
          <a:p>
            <a:pPr>
              <a:lnSpc>
                <a:spcPct val="110000"/>
              </a:lnSpc>
            </a:pPr>
            <a:r>
              <a:rPr lang="en-US" dirty="0">
                <a:latin typeface="Abadi" panose="020B0604020104020204" pitchFamily="34" charset="0"/>
              </a:rPr>
              <a:t>In the PD, two players have a choice to cooperate, C, or to defect, D. If both cooperate they receive a payoff R. If both defect, they receive a lower payoff P. But a defector versus a cooperator gains the highest payoff, T, while the cooperator is left with the lowest payoff S. The game is a PD if T&gt;R&gt;P&gt;S. </a:t>
            </a:r>
          </a:p>
          <a:p>
            <a:pPr>
              <a:lnSpc>
                <a:spcPct val="110000"/>
              </a:lnSpc>
            </a:pPr>
            <a:r>
              <a:rPr lang="en-US" dirty="0">
                <a:latin typeface="Abadi" panose="020B0604020104020204" pitchFamily="34" charset="0"/>
              </a:rPr>
              <a:t>In a non-repeated PD, it is best to defect. Cooperation becomes an option if the game is repeated. … Otherwise alternating between cooperation and defection would lead to a higher payoff than mutual cooperation.”</a:t>
            </a:r>
          </a:p>
          <a:p>
            <a:pPr lvl="1">
              <a:lnSpc>
                <a:spcPct val="110000"/>
              </a:lnSpc>
            </a:pPr>
            <a:r>
              <a:rPr lang="en-US" sz="1200" dirty="0">
                <a:latin typeface="Abadi" panose="020B0604020104020204" pitchFamily="34" charset="0"/>
              </a:rPr>
              <a:t>Lorens A. </a:t>
            </a:r>
            <a:r>
              <a:rPr lang="en-US" sz="1200" dirty="0" err="1">
                <a:latin typeface="Abadi" panose="020B0604020104020204" pitchFamily="34" charset="0"/>
              </a:rPr>
              <a:t>Imhofa</a:t>
            </a:r>
            <a:r>
              <a:rPr lang="en-US" sz="1200" dirty="0">
                <a:latin typeface="Abadi" panose="020B0604020104020204" pitchFamily="34" charset="0"/>
              </a:rPr>
              <a:t>, , Drew </a:t>
            </a:r>
            <a:r>
              <a:rPr lang="en-US" sz="1200" dirty="0" err="1">
                <a:latin typeface="Abadi" panose="020B0604020104020204" pitchFamily="34" charset="0"/>
              </a:rPr>
              <a:t>Fudenbergb</a:t>
            </a:r>
            <a:r>
              <a:rPr lang="en-US" sz="1200" dirty="0">
                <a:latin typeface="Abadi" panose="020B0604020104020204" pitchFamily="34" charset="0"/>
              </a:rPr>
              <a:t>, Martin A. Nowak, </a:t>
            </a:r>
            <a:r>
              <a:rPr lang="en-US" sz="1200" b="1" dirty="0">
                <a:latin typeface="Abadi" panose="020B0604020104020204" pitchFamily="34" charset="0"/>
              </a:rPr>
              <a:t>Prisoner’s Dilemma Tit-for-tat or win-stay, lose-shift?</a:t>
            </a:r>
            <a:endParaRPr lang="en-US" sz="2000" dirty="0">
              <a:latin typeface="Abadi" panose="020B0604020104020204" pitchFamily="34" charset="0"/>
            </a:endParaRPr>
          </a:p>
          <a:p>
            <a:pPr marL="0" indent="0">
              <a:lnSpc>
                <a:spcPct val="110000"/>
              </a:lnSpc>
              <a:buNone/>
            </a:pPr>
            <a:endParaRPr lang="en-US" b="1" dirty="0">
              <a:latin typeface="Abadi" panose="020B0604020104020204" pitchFamily="34" charset="0"/>
            </a:endParaRPr>
          </a:p>
          <a:p>
            <a:pPr marL="0" indent="0">
              <a:lnSpc>
                <a:spcPct val="110000"/>
              </a:lnSpc>
              <a:buNone/>
            </a:pPr>
            <a:endParaRPr lang="en-US" dirty="0">
              <a:latin typeface="Abadi" panose="020B0604020104020204" pitchFamily="34" charset="0"/>
            </a:endParaRPr>
          </a:p>
          <a:p>
            <a:pPr marL="0" indent="0">
              <a:lnSpc>
                <a:spcPct val="110000"/>
              </a:lnSpc>
              <a:buNone/>
            </a:pPr>
            <a:endParaRPr lang="en-US" dirty="0">
              <a:latin typeface="Abadi" panose="020B0604020104020204" pitchFamily="34" charset="0"/>
            </a:endParaRPr>
          </a:p>
        </p:txBody>
      </p:sp>
      <p:sp>
        <p:nvSpPr>
          <p:cNvPr id="6" name="Rectangle 5">
            <a:extLst>
              <a:ext uri="{FF2B5EF4-FFF2-40B4-BE49-F238E27FC236}">
                <a16:creationId xmlns:a16="http://schemas.microsoft.com/office/drawing/2014/main" id="{63E750BE-AC59-9523-28F0-6EA29D889A4D}"/>
              </a:ext>
            </a:extLst>
          </p:cNvPr>
          <p:cNvSpPr/>
          <p:nvPr/>
        </p:nvSpPr>
        <p:spPr>
          <a:xfrm>
            <a:off x="122548" y="6004874"/>
            <a:ext cx="4873658" cy="235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7599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B4C753-0707-D568-DA4D-10F808CB52BF}"/>
              </a:ext>
            </a:extLst>
          </p:cNvPr>
          <p:cNvSpPr>
            <a:spLocks noGrp="1"/>
          </p:cNvSpPr>
          <p:nvPr>
            <p:ph type="title"/>
          </p:nvPr>
        </p:nvSpPr>
        <p:spPr>
          <a:xfrm>
            <a:off x="612648" y="502920"/>
            <a:ext cx="3595634" cy="1808201"/>
          </a:xfrm>
        </p:spPr>
        <p:txBody>
          <a:bodyPr anchor="t">
            <a:normAutofit/>
          </a:bodyPr>
          <a:lstStyle/>
          <a:p>
            <a:r>
              <a:rPr lang="en-US" b="1" i="1"/>
              <a:t>Motherhood and trade-offs</a:t>
            </a:r>
            <a:endParaRPr lang="en-US"/>
          </a:p>
        </p:txBody>
      </p:sp>
      <p:sp>
        <p:nvSpPr>
          <p:cNvPr id="6" name="Content Placeholder 5">
            <a:extLst>
              <a:ext uri="{FF2B5EF4-FFF2-40B4-BE49-F238E27FC236}">
                <a16:creationId xmlns:a16="http://schemas.microsoft.com/office/drawing/2014/main" id="{720F70AD-D988-AA5C-3B32-319AADEA459C}"/>
              </a:ext>
            </a:extLst>
          </p:cNvPr>
          <p:cNvSpPr>
            <a:spLocks noGrp="1"/>
          </p:cNvSpPr>
          <p:nvPr>
            <p:ph type="body" sz="half" idx="2"/>
          </p:nvPr>
        </p:nvSpPr>
        <p:spPr>
          <a:xfrm>
            <a:off x="612648" y="2311121"/>
            <a:ext cx="3309608" cy="3993263"/>
          </a:xfrm>
        </p:spPr>
        <p:txBody>
          <a:bodyPr anchor="t">
            <a:normAutofit/>
          </a:bodyPr>
          <a:lstStyle/>
          <a:p>
            <a:r>
              <a:rPr lang="en-US" b="1" dirty="0"/>
              <a:t>Tom Stoppard’s The Hard Problem (2015)</a:t>
            </a:r>
            <a:r>
              <a:rPr lang="en-US" dirty="0"/>
              <a:t> from </a:t>
            </a:r>
            <a:r>
              <a:rPr lang="en-US" u="sng" dirty="0">
                <a:hlinkClick r:id="rId2"/>
              </a:rPr>
              <a:t>Kathleen R. Hart</a:t>
            </a:r>
            <a:endParaRPr lang="en-US" dirty="0"/>
          </a:p>
          <a:p>
            <a:r>
              <a:rPr lang="en-US" dirty="0"/>
              <a:t>Hart writes about how the play offers “a unique window onto two types of biases that affect people contending with Sarah Hrdy’s revelation that women weigh the costs as well as benefits of nurturing”</a:t>
            </a:r>
          </a:p>
          <a:p>
            <a:endParaRPr lang="en-US" dirty="0"/>
          </a:p>
        </p:txBody>
      </p:sp>
      <p:pic>
        <p:nvPicPr>
          <p:cNvPr id="2" name="Picture Placeholder 4" descr="A person and person standing on a stage&#10;&#10;AI-generated content may be incorrect.">
            <a:extLst>
              <a:ext uri="{FF2B5EF4-FFF2-40B4-BE49-F238E27FC236}">
                <a16:creationId xmlns:a16="http://schemas.microsoft.com/office/drawing/2014/main" id="{C3360027-0F70-7F05-7620-D11AEFDAD58E}"/>
              </a:ext>
            </a:extLst>
          </p:cNvPr>
          <p:cNvPicPr>
            <a:picLocks noGrp="1" noChangeAspect="1"/>
          </p:cNvPicPr>
          <p:nvPr>
            <p:ph idx="1"/>
          </p:nvPr>
        </p:nvPicPr>
        <p:blipFill>
          <a:blip r:embed="rId3"/>
          <a:stretch/>
        </p:blipFill>
        <p:spPr>
          <a:xfrm>
            <a:off x="5283299" y="1440844"/>
            <a:ext cx="6283861" cy="3927413"/>
          </a:xfrm>
          <a:prstGeom prst="rect">
            <a:avLst/>
          </a:prstGeom>
          <a:noFill/>
        </p:spPr>
      </p:pic>
    </p:spTree>
    <p:extLst>
      <p:ext uri="{BB962C8B-B14F-4D97-AF65-F5344CB8AC3E}">
        <p14:creationId xmlns:p14="http://schemas.microsoft.com/office/powerpoint/2010/main" val="4922303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15E3-755C-A991-2877-3B0575FC00C5}"/>
              </a:ext>
            </a:extLst>
          </p:cNvPr>
          <p:cNvSpPr>
            <a:spLocks noGrp="1"/>
          </p:cNvSpPr>
          <p:nvPr>
            <p:ph type="title"/>
          </p:nvPr>
        </p:nvSpPr>
        <p:spPr/>
        <p:txBody>
          <a:bodyPr/>
          <a:lstStyle/>
          <a:p>
            <a:r>
              <a:rPr lang="en-US" dirty="0">
                <a:solidFill>
                  <a:srgbClr val="7030A0"/>
                </a:solidFill>
                <a:latin typeface="Abadi"/>
              </a:rPr>
              <a:t>Stoppard and Hilary 'Kant' Help Getting Metaphysical: Justin Smith-</a:t>
            </a:r>
            <a:r>
              <a:rPr lang="en-US" dirty="0" err="1">
                <a:solidFill>
                  <a:srgbClr val="7030A0"/>
                </a:solidFill>
                <a:latin typeface="Abadi"/>
              </a:rPr>
              <a:t>Rhiu</a:t>
            </a:r>
            <a:r>
              <a:rPr lang="en-US" dirty="0">
                <a:solidFill>
                  <a:srgbClr val="7030A0"/>
                </a:solidFill>
                <a:latin typeface="Abadi"/>
              </a:rPr>
              <a:t> Offers Context</a:t>
            </a:r>
          </a:p>
        </p:txBody>
      </p:sp>
      <p:sp>
        <p:nvSpPr>
          <p:cNvPr id="3" name="Content Placeholder 2">
            <a:extLst>
              <a:ext uri="{FF2B5EF4-FFF2-40B4-BE49-F238E27FC236}">
                <a16:creationId xmlns:a16="http://schemas.microsoft.com/office/drawing/2014/main" id="{59900089-1095-E21D-9503-9D2F81A3BBB4}"/>
              </a:ext>
            </a:extLst>
          </p:cNvPr>
          <p:cNvSpPr>
            <a:spLocks noGrp="1"/>
          </p:cNvSpPr>
          <p:nvPr>
            <p:ph type="body" sz="quarter" idx="13"/>
          </p:nvPr>
        </p:nvSpPr>
        <p:spPr>
          <a:xfrm>
            <a:off x="444064" y="1836892"/>
            <a:ext cx="5334944" cy="4184904"/>
          </a:xfrm>
        </p:spPr>
        <p:txBody>
          <a:bodyPr vert="horz" lIns="91440" tIns="45720" rIns="91440" bIns="45720" rtlCol="0" anchor="t">
            <a:noAutofit/>
          </a:bodyPr>
          <a:lstStyle/>
          <a:p>
            <a:pPr marL="0" indent="0">
              <a:buNone/>
            </a:pPr>
            <a:r>
              <a:rPr lang="en-US" dirty="0">
                <a:latin typeface="Arial Narrow"/>
              </a:rPr>
              <a:t>"In the late 18th century,  Immanuel Kant noticed that there are certain domains of human inquiry that seem hopelessly mired in confusion, in ungrounded conjecture and speculation, notably those concerning knowledge of transcendental truth about God, for example, or about the ultimate ends or purposes of natural processes. ... Kant maintained that human beings are simply constrained, whether we like it or not, to wish to have knowledge in these domains, and </a:t>
            </a:r>
            <a:r>
              <a:rPr lang="en-US" b="1" i="1" dirty="0">
                <a:latin typeface="Arial Narrow"/>
              </a:rPr>
              <a:t>it is no less irresponsible </a:t>
            </a:r>
            <a:r>
              <a:rPr lang="en-US" dirty="0">
                <a:latin typeface="Arial Narrow"/>
              </a:rPr>
              <a:t>on the part of philosophers to say that they want nothing to do with such knowledge, as the skeptics do, than it is for them hastily and prematurely to claim that they have solved all the problems in these domains, as the dogmatists do, or that the problems encountered in these domains are unimportant or even nonsensical, as the logical positivists will do soon enough"</a:t>
            </a:r>
            <a:endParaRPr lang="en-US" dirty="0"/>
          </a:p>
        </p:txBody>
      </p:sp>
      <p:sp>
        <p:nvSpPr>
          <p:cNvPr id="4" name="Text Placeholder 3">
            <a:extLst>
              <a:ext uri="{FF2B5EF4-FFF2-40B4-BE49-F238E27FC236}">
                <a16:creationId xmlns:a16="http://schemas.microsoft.com/office/drawing/2014/main" id="{BFD8059B-259A-97AF-F317-773DF601DEB7}"/>
              </a:ext>
            </a:extLst>
          </p:cNvPr>
          <p:cNvSpPr>
            <a:spLocks noGrp="1"/>
          </p:cNvSpPr>
          <p:nvPr>
            <p:ph type="body" sz="quarter" idx="14"/>
          </p:nvPr>
        </p:nvSpPr>
        <p:spPr>
          <a:xfrm>
            <a:off x="6414287" y="2047195"/>
            <a:ext cx="5334944" cy="4190389"/>
          </a:xfrm>
        </p:spPr>
        <p:txBody>
          <a:bodyPr vert="horz" lIns="91440" tIns="45720" rIns="91440" bIns="45720" rtlCol="0" anchor="t">
            <a:noAutofit/>
          </a:bodyPr>
          <a:lstStyle/>
          <a:p>
            <a:pPr marL="0" indent="0">
              <a:buNone/>
            </a:pPr>
            <a:r>
              <a:rPr lang="en-US" dirty="0">
                <a:latin typeface="Arial Narrow"/>
              </a:rPr>
              <a:t>"In the early 20th century metaphysics became a bad word for many philosophers, who took a very uncontained view and simply insisted that a domain so often mired in sloppy speculation and vague metaphor is one that is unworthy of the attention vigorous philosophers. Did metaphysics go away then? Of course not. It mostly just migrated into the new age sections of bookstores and became focused on esoteric topics like crystal healing and UFO sightings, rather than on the continuous tradition that descends from Aristotle's treatise known as The Metaphysics. This is the common result of efforts to suppress entire dimensions of human experience and human curiosity: they are never really suppressed but only pushed out to the margins and left to the undisciplined and unhinged."</a:t>
            </a:r>
            <a:endParaRPr lang="en-US" dirty="0"/>
          </a:p>
          <a:p>
            <a:pPr marL="0" indent="0">
              <a:buNone/>
            </a:pPr>
            <a:endParaRPr lang="en-US" dirty="0">
              <a:latin typeface="Arial Narrow"/>
            </a:endParaRPr>
          </a:p>
        </p:txBody>
      </p:sp>
    </p:spTree>
    <p:extLst>
      <p:ext uri="{BB962C8B-B14F-4D97-AF65-F5344CB8AC3E}">
        <p14:creationId xmlns:p14="http://schemas.microsoft.com/office/powerpoint/2010/main" val="12723525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8C9D3-27C1-1336-E7E6-836C977A4F25}"/>
              </a:ext>
            </a:extLst>
          </p:cNvPr>
          <p:cNvSpPr>
            <a:spLocks noGrp="1"/>
          </p:cNvSpPr>
          <p:nvPr>
            <p:ph type="title"/>
          </p:nvPr>
        </p:nvSpPr>
        <p:spPr/>
        <p:txBody>
          <a:bodyPr>
            <a:normAutofit fontScale="90000"/>
          </a:bodyPr>
          <a:lstStyle/>
          <a:p>
            <a:r>
              <a:rPr lang="en-US"/>
              <a:t>the human brain is subject to bouts of unreason which are which are hard to explain through purely physically explanations</a:t>
            </a:r>
          </a:p>
        </p:txBody>
      </p:sp>
      <p:sp>
        <p:nvSpPr>
          <p:cNvPr id="3" name="Content Placeholder 2">
            <a:extLst>
              <a:ext uri="{FF2B5EF4-FFF2-40B4-BE49-F238E27FC236}">
                <a16:creationId xmlns:a16="http://schemas.microsoft.com/office/drawing/2014/main" id="{2E73F8EC-4947-C9E4-54BB-143FBE157074}"/>
              </a:ext>
            </a:extLst>
          </p:cNvPr>
          <p:cNvSpPr>
            <a:spLocks noGrp="1"/>
          </p:cNvSpPr>
          <p:nvPr>
            <p:ph idx="1"/>
          </p:nvPr>
        </p:nvSpPr>
        <p:spPr/>
        <p:txBody>
          <a:bodyPr>
            <a:normAutofit fontScale="92500"/>
          </a:bodyPr>
          <a:lstStyle/>
          <a:p>
            <a:r>
              <a:rPr lang="en-US" b="1"/>
              <a:t>Explaining unreason in two themes</a:t>
            </a:r>
          </a:p>
          <a:p>
            <a:r>
              <a:rPr lang="en-US"/>
              <a:t>Nick Hytner to TS: “You want to write about  evolutionary biology and the banking crisis. You do draw this very striking analogy between the unreason, which to many people is surprising, the unreason of the market, the irrational exuberance and indeed the irrational Panic of the market and the way the human mind, the way the human brain is subject to bouts of unreason which are which are hard to explain through purely physically explanations.”</a:t>
            </a:r>
          </a:p>
          <a:p>
            <a:r>
              <a:rPr lang="en-US" b="1"/>
              <a:t>Shakespeare suspected reason as well especially in the tragedies</a:t>
            </a:r>
          </a:p>
          <a:p>
            <a:r>
              <a:rPr lang="en-US"/>
              <a:t>“Shakespeare’s tragedies also try to make their audiences think. In particular, to make them think about the status of human thought as an ineradicably emotional phenomenon that is far from being the province of an unblinking and dispassionate rationality. The Shakespeare of the tragedies goes beyond the familiar claim that reason is the slave of the passions, and asks us to infer that reason as we tend to discuss it is the invention of the passions—of our desperate need to feel that we understand, or have the capacity to understand, our earthly lot. In so doing, he does not imply that the mental phenomenon represented by the word “reason” (something like “the power of intelligence through which human beings process the world”) does not exist, but that reason as generally understood is a heuristic—a fiction that the human mind has settled upon in the attempt to explain itself to itself.”</a:t>
            </a:r>
          </a:p>
          <a:p>
            <a:r>
              <a:rPr lang="en-US" b="1"/>
              <a:t>Rhodri Lewis’s book Shakespeare’s Tragic Art</a:t>
            </a:r>
          </a:p>
          <a:p>
            <a:endParaRPr lang="en-US"/>
          </a:p>
        </p:txBody>
      </p:sp>
    </p:spTree>
    <p:extLst>
      <p:ext uri="{BB962C8B-B14F-4D97-AF65-F5344CB8AC3E}">
        <p14:creationId xmlns:p14="http://schemas.microsoft.com/office/powerpoint/2010/main" val="1123241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9B4D62-DD48-6EF4-C588-C97D2A9BC3B0}"/>
              </a:ext>
            </a:extLst>
          </p:cNvPr>
          <p:cNvSpPr>
            <a:spLocks noGrp="1"/>
          </p:cNvSpPr>
          <p:nvPr>
            <p:ph type="title"/>
          </p:nvPr>
        </p:nvSpPr>
        <p:spPr>
          <a:xfrm>
            <a:off x="612648" y="502920"/>
            <a:ext cx="4669536" cy="1453896"/>
          </a:xfrm>
        </p:spPr>
        <p:txBody>
          <a:bodyPr anchor="t">
            <a:normAutofit/>
          </a:bodyPr>
          <a:lstStyle/>
          <a:p>
            <a:r>
              <a:rPr lang="en-US" dirty="0"/>
              <a:t>Does Consciousness Make Us Human?</a:t>
            </a:r>
          </a:p>
        </p:txBody>
      </p:sp>
      <p:pic>
        <p:nvPicPr>
          <p:cNvPr id="9" name="Picture Placeholder 8">
            <a:extLst>
              <a:ext uri="{FF2B5EF4-FFF2-40B4-BE49-F238E27FC236}">
                <a16:creationId xmlns:a16="http://schemas.microsoft.com/office/drawing/2014/main" id="{B59B5DA1-C484-CBAD-B63E-775A3F2D0F18}"/>
              </a:ext>
            </a:extLst>
          </p:cNvPr>
          <p:cNvPicPr>
            <a:picLocks noGrp="1" noChangeAspect="1"/>
          </p:cNvPicPr>
          <p:nvPr>
            <p:ph type="pic" sz="quarter" idx="15"/>
          </p:nvPr>
        </p:nvPicPr>
        <p:blipFill>
          <a:blip r:embed="rId3"/>
          <a:srcRect l="6158" r="6160" b="2"/>
          <a:stretch>
            <a:fillRect/>
          </a:stretch>
        </p:blipFill>
        <p:spPr>
          <a:xfrm>
            <a:off x="612648" y="2293938"/>
            <a:ext cx="4669536" cy="4024566"/>
          </a:xfrm>
          <a:prstGeom prst="rect">
            <a:avLst/>
          </a:prstGeom>
          <a:noFill/>
        </p:spPr>
      </p:pic>
      <p:sp>
        <p:nvSpPr>
          <p:cNvPr id="6" name="Content Placeholder 5">
            <a:extLst>
              <a:ext uri="{FF2B5EF4-FFF2-40B4-BE49-F238E27FC236}">
                <a16:creationId xmlns:a16="http://schemas.microsoft.com/office/drawing/2014/main" id="{935CB12D-30D4-A73A-6BC7-085827FFACB9}"/>
              </a:ext>
            </a:extLst>
          </p:cNvPr>
          <p:cNvSpPr>
            <a:spLocks noGrp="1"/>
          </p:cNvSpPr>
          <p:nvPr>
            <p:ph sz="quarter" idx="14"/>
          </p:nvPr>
        </p:nvSpPr>
        <p:spPr>
          <a:xfrm>
            <a:off x="6096000" y="502919"/>
            <a:ext cx="5471160" cy="5815585"/>
          </a:xfrm>
        </p:spPr>
        <p:txBody>
          <a:bodyPr>
            <a:normAutofit/>
          </a:bodyPr>
          <a:lstStyle/>
          <a:p>
            <a:pPr>
              <a:lnSpc>
                <a:spcPct val="110000"/>
              </a:lnSpc>
            </a:pPr>
            <a:r>
              <a:rPr lang="en-US" dirty="0">
                <a:hlinkClick r:id="rId4"/>
              </a:rPr>
              <a:t>Consciousness from APA</a:t>
            </a:r>
          </a:p>
          <a:p>
            <a:pPr>
              <a:lnSpc>
                <a:spcPct val="110000"/>
              </a:lnSpc>
            </a:pPr>
            <a:r>
              <a:rPr lang="en-US" dirty="0"/>
              <a:t>Interpretations [of it] divide along two (although not always mutually exclusive) major lines: </a:t>
            </a:r>
          </a:p>
          <a:p>
            <a:pPr lvl="1">
              <a:lnSpc>
                <a:spcPct val="110000"/>
              </a:lnSpc>
            </a:pPr>
            <a:r>
              <a:rPr lang="en-US" sz="1800" dirty="0"/>
              <a:t>(a) those proposed by scholars on the basis of function or behavior (i.e., consciousness viewed “from the outside”—the observable organism); the reductionist or materialist perspective </a:t>
            </a:r>
          </a:p>
          <a:p>
            <a:pPr lvl="1">
              <a:lnSpc>
                <a:spcPct val="110000"/>
              </a:lnSpc>
            </a:pPr>
            <a:r>
              <a:rPr lang="en-US" sz="1800" dirty="0"/>
              <a:t>(b) those proposed by scholars on the basis of experience or subjectivity (i.e., consciousness viewed “from the inside”—the mind). mental imagery; intuition; subjective experience as related to sensations, perceptions, emotions, moods, and dreams; self-awareness; awareness of awareness itself and of the unity between the self and others and the physical world</a:t>
            </a:r>
          </a:p>
          <a:p>
            <a:pPr>
              <a:lnSpc>
                <a:spcPct val="110000"/>
              </a:lnSpc>
            </a:pPr>
            <a:r>
              <a:rPr lang="en-US" dirty="0"/>
              <a:t>Which better explains </a:t>
            </a:r>
            <a:r>
              <a:rPr lang="en-US" dirty="0">
                <a:hlinkClick r:id="rId5"/>
              </a:rPr>
              <a:t>this brief example of conscious behavior</a:t>
            </a:r>
            <a:r>
              <a:rPr lang="en-US" dirty="0"/>
              <a:t>?</a:t>
            </a:r>
          </a:p>
        </p:txBody>
      </p:sp>
    </p:spTree>
    <p:extLst>
      <p:ext uri="{BB962C8B-B14F-4D97-AF65-F5344CB8AC3E}">
        <p14:creationId xmlns:p14="http://schemas.microsoft.com/office/powerpoint/2010/main" val="28688358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D7DE-2E06-AA59-04B2-61B641F74EF8}"/>
              </a:ext>
            </a:extLst>
          </p:cNvPr>
          <p:cNvSpPr>
            <a:spLocks noGrp="1"/>
          </p:cNvSpPr>
          <p:nvPr>
            <p:ph type="title"/>
          </p:nvPr>
        </p:nvSpPr>
        <p:spPr>
          <a:xfrm>
            <a:off x="612648" y="571580"/>
            <a:ext cx="10872216" cy="1225296"/>
          </a:xfrm>
        </p:spPr>
        <p:txBody>
          <a:bodyPr>
            <a:noAutofit/>
          </a:bodyPr>
          <a:lstStyle/>
          <a:p>
            <a:pPr algn="ctr"/>
            <a:r>
              <a:rPr lang="en-US" sz="4300" b="1"/>
              <a:t>"Goodness is something that has always interested you"</a:t>
            </a:r>
            <a:br>
              <a:rPr lang="en-US" sz="4300" b="1"/>
            </a:br>
            <a:r>
              <a:rPr lang="en-US" sz="4300" b="1"/>
              <a:t>Nicholas Hytner</a:t>
            </a:r>
            <a:endParaRPr lang="en-US" b="1">
              <a:solidFill>
                <a:srgbClr val="000000"/>
              </a:solidFill>
            </a:endParaRPr>
          </a:p>
          <a:p>
            <a:endParaRPr lang="en-US" b="1"/>
          </a:p>
        </p:txBody>
      </p:sp>
      <p:sp>
        <p:nvSpPr>
          <p:cNvPr id="3" name="Content Placeholder 2">
            <a:extLst>
              <a:ext uri="{FF2B5EF4-FFF2-40B4-BE49-F238E27FC236}">
                <a16:creationId xmlns:a16="http://schemas.microsoft.com/office/drawing/2014/main" id="{89F4357D-52BB-4EE1-D553-6A318E67C8A8}"/>
              </a:ext>
            </a:extLst>
          </p:cNvPr>
          <p:cNvSpPr>
            <a:spLocks noGrp="1"/>
          </p:cNvSpPr>
          <p:nvPr>
            <p:ph sz="quarter" idx="13"/>
          </p:nvPr>
        </p:nvSpPr>
        <p:spPr>
          <a:xfrm>
            <a:off x="865793" y="2313432"/>
            <a:ext cx="10838045" cy="3895344"/>
          </a:xfrm>
        </p:spPr>
        <p:txBody>
          <a:bodyPr>
            <a:noAutofit/>
          </a:bodyPr>
          <a:lstStyle/>
          <a:p>
            <a:pPr marL="0" indent="0">
              <a:buNone/>
            </a:pPr>
            <a:endParaRPr lang="en-US" sz="2400">
              <a:latin typeface="Arial Nova"/>
            </a:endParaRPr>
          </a:p>
          <a:p>
            <a:pPr marL="0" indent="0">
              <a:buNone/>
            </a:pPr>
            <a:r>
              <a:rPr lang="en-US" sz="2400">
                <a:latin typeface="Arial Nova"/>
              </a:rPr>
              <a:t>“...when starting to write this play, Tom wrote, ‘I want to write a character who is good, not goody-goody ,and believes that goodness has an objective reality which is not captured by, explained by, defined by evolutionary science by evo-psychology, Evo biology, by Neo Darwinism. The character is a young woman who's in her early 20s at the beginning of the play; the timespan is about 10 years, Circ 1999 to 2008. The setting is based on some place like the Allen Institute in Seattle, but we're in England. Paul Allen ex-Microsoft has financed a brain science lab to investigate how brains work etc. The play's dates are to accommodate my my hazy notion that my Allen is a hedge fund guru and that the credit crunch is where we're heading. So, a play about evolutionary biology and the banking crisis. happy Christmas! ‘ </a:t>
            </a:r>
          </a:p>
          <a:p>
            <a:pPr marL="0" indent="0">
              <a:buNone/>
            </a:pPr>
            <a:endParaRPr lang="en-US" sz="2400"/>
          </a:p>
        </p:txBody>
      </p:sp>
    </p:spTree>
    <p:extLst>
      <p:ext uri="{BB962C8B-B14F-4D97-AF65-F5344CB8AC3E}">
        <p14:creationId xmlns:p14="http://schemas.microsoft.com/office/powerpoint/2010/main" val="36857831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BD119-1485-642C-012B-EC84A94E0CBF}"/>
              </a:ext>
            </a:extLst>
          </p:cNvPr>
          <p:cNvSpPr>
            <a:spLocks noGrp="1"/>
          </p:cNvSpPr>
          <p:nvPr>
            <p:ph type="title"/>
          </p:nvPr>
        </p:nvSpPr>
        <p:spPr/>
        <p:txBody>
          <a:bodyPr/>
          <a:lstStyle/>
          <a:p>
            <a:r>
              <a:rPr lang="en-US"/>
              <a:t>Goodness Gracious!</a:t>
            </a:r>
          </a:p>
        </p:txBody>
      </p:sp>
      <p:sp>
        <p:nvSpPr>
          <p:cNvPr id="3" name="Content Placeholder 2">
            <a:extLst>
              <a:ext uri="{FF2B5EF4-FFF2-40B4-BE49-F238E27FC236}">
                <a16:creationId xmlns:a16="http://schemas.microsoft.com/office/drawing/2014/main" id="{A114EB6A-4592-B698-4BB3-CC030DA0BD56}"/>
              </a:ext>
            </a:extLst>
          </p:cNvPr>
          <p:cNvSpPr>
            <a:spLocks noGrp="1"/>
          </p:cNvSpPr>
          <p:nvPr>
            <p:ph sz="quarter" idx="13"/>
          </p:nvPr>
        </p:nvSpPr>
        <p:spPr/>
        <p:txBody>
          <a:bodyPr/>
          <a:lstStyle/>
          <a:p>
            <a:r>
              <a:rPr lang="en-US"/>
              <a:t>So, goodness. OED has the oldest definition as “The quality of being morally good; virtue; worthiness.” And morally? OED again: “In respect of moral character or conduct; from the point of view of morality; with reference to moral responsibility.” But we’re in danger of getting tautological here: “Of an argument or definition: merely restating in different words the very thing which is to be explained, shown, or defined” So, what is morality? Is there one answer?  Stoppard in that same interview says, “it just seems to me that the idea of real morality is unintelligible without Consciousness.” The clash is between the idea that goodness is learned behavior and the premise that goodness is more ineffable, intrinsic, not just aping our adults. </a:t>
            </a:r>
          </a:p>
          <a:p>
            <a:r>
              <a:rPr lang="en-US"/>
              <a:t>For Stoppard and our lead character, Hilary, the idea of goodness is “personal very subjective sense of what is adequate to the agony and Ecstasy of human life.” </a:t>
            </a:r>
          </a:p>
          <a:p>
            <a:endParaRPr lang="en-US"/>
          </a:p>
        </p:txBody>
      </p:sp>
    </p:spTree>
    <p:extLst>
      <p:ext uri="{BB962C8B-B14F-4D97-AF65-F5344CB8AC3E}">
        <p14:creationId xmlns:p14="http://schemas.microsoft.com/office/powerpoint/2010/main" val="2271394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FB6784-2A46-0D7B-FA25-545C969BB7CB}"/>
              </a:ext>
            </a:extLst>
          </p:cNvPr>
          <p:cNvSpPr txBox="1"/>
          <p:nvPr/>
        </p:nvSpPr>
        <p:spPr>
          <a:xfrm>
            <a:off x="385826" y="476848"/>
            <a:ext cx="7875876"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Arial Nova"/>
              </a:rPr>
              <a:t>HILARY</a:t>
            </a:r>
            <a:endParaRPr lang="en-US" sz="2000" dirty="0">
              <a:latin typeface="Arial Nova"/>
            </a:endParaRPr>
          </a:p>
          <a:p>
            <a:r>
              <a:rPr lang="en-US" sz="2000" i="1" dirty="0">
                <a:latin typeface="Arial Nova"/>
              </a:rPr>
              <a:t>I'm</a:t>
            </a:r>
            <a:r>
              <a:rPr lang="en-US" sz="2000" dirty="0">
                <a:latin typeface="Arial Nova"/>
              </a:rPr>
              <a:t> not thrown by sharing an ancestor with a grunting chimpanzee — evolution by natural selection, bring it on — it's only that millions of years later the chimp is still grunting and you're using words like hypothesis, so I'm wondering if there's something they left out. It's nothing for you to be bothered by.</a:t>
            </a:r>
          </a:p>
          <a:p>
            <a:endParaRPr lang="en-US" sz="2000" dirty="0">
              <a:latin typeface="Arial Nova"/>
            </a:endParaRPr>
          </a:p>
          <a:p>
            <a:r>
              <a:rPr lang="en-US" sz="2000" b="1" dirty="0">
                <a:latin typeface="Arial Nova"/>
              </a:rPr>
              <a:t>SPIKE</a:t>
            </a:r>
          </a:p>
          <a:p>
            <a:r>
              <a:rPr lang="en-US" sz="2000" dirty="0">
                <a:latin typeface="Arial Nova"/>
              </a:rPr>
              <a:t>If not me, who? I'm Darwin. I'm Mendel. I'm Crick and Watson. I stand for all the science that's taught. We've scraped you clean of gibberish, we've taken you to bits and put you back together from the atoms upwards so you understand how you work and how everything around you works. We've accounted for every particle in the universe except for dark matter, and we're working on that. And here you are on your knees to what? To who? You might as well pray to Peter Rabbit.</a:t>
            </a:r>
          </a:p>
          <a:p>
            <a:endParaRPr lang="en-US" sz="2000" dirty="0">
              <a:latin typeface="Arial Nova"/>
            </a:endParaRPr>
          </a:p>
          <a:p>
            <a:r>
              <a:rPr lang="en-US" sz="2000" b="1" dirty="0">
                <a:latin typeface="Arial Nova"/>
              </a:rPr>
              <a:t>HILARY</a:t>
            </a:r>
          </a:p>
          <a:p>
            <a:r>
              <a:rPr lang="en-US" sz="2000" dirty="0">
                <a:latin typeface="Arial Nova"/>
              </a:rPr>
              <a:t>Explain consciousness</a:t>
            </a:r>
          </a:p>
        </p:txBody>
      </p:sp>
      <p:sp>
        <p:nvSpPr>
          <p:cNvPr id="4" name="Lightning Bolt 3">
            <a:extLst>
              <a:ext uri="{FF2B5EF4-FFF2-40B4-BE49-F238E27FC236}">
                <a16:creationId xmlns:a16="http://schemas.microsoft.com/office/drawing/2014/main" id="{1F72ADEF-D095-29BD-2875-EB2436DFE114}"/>
              </a:ext>
            </a:extLst>
          </p:cNvPr>
          <p:cNvSpPr/>
          <p:nvPr/>
        </p:nvSpPr>
        <p:spPr>
          <a:xfrm rot="18300000">
            <a:off x="8331438" y="2616794"/>
            <a:ext cx="1326776" cy="1159435"/>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Folded Corner 4">
            <a:extLst>
              <a:ext uri="{FF2B5EF4-FFF2-40B4-BE49-F238E27FC236}">
                <a16:creationId xmlns:a16="http://schemas.microsoft.com/office/drawing/2014/main" id="{B4B7C06C-9750-C002-E8A9-91D74ABFCB83}"/>
              </a:ext>
            </a:extLst>
          </p:cNvPr>
          <p:cNvSpPr/>
          <p:nvPr/>
        </p:nvSpPr>
        <p:spPr>
          <a:xfrm>
            <a:off x="10082756" y="2531406"/>
            <a:ext cx="1979030" cy="1326776"/>
          </a:xfrm>
          <a:prstGeom prst="foldedCorne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Abadi"/>
              </a:rPr>
              <a:t>The Core of The Play?</a:t>
            </a:r>
          </a:p>
        </p:txBody>
      </p:sp>
    </p:spTree>
    <p:extLst>
      <p:ext uri="{BB962C8B-B14F-4D97-AF65-F5344CB8AC3E}">
        <p14:creationId xmlns:p14="http://schemas.microsoft.com/office/powerpoint/2010/main" val="1567869663"/>
      </p:ext>
    </p:extLst>
  </p:cSld>
  <p:clrMapOvr>
    <a:masterClrMapping/>
  </p:clrMapOvr>
</p:sld>
</file>

<file path=ppt/theme/theme1.xml><?xml version="1.0" encoding="utf-8"?>
<a:theme xmlns:a="http://schemas.openxmlformats.org/drawingml/2006/main" name="Chroma">
  <a:themeElements>
    <a:clrScheme name="Chroma">
      <a:dk1>
        <a:srgbClr val="131313"/>
      </a:dk1>
      <a:lt1>
        <a:sysClr val="window" lastClr="FFFFFF"/>
      </a:lt1>
      <a:dk2>
        <a:srgbClr val="0C233A"/>
      </a:dk2>
      <a:lt2>
        <a:srgbClr val="F5FAFD"/>
      </a:lt2>
      <a:accent1>
        <a:srgbClr val="4485DC"/>
      </a:accent1>
      <a:accent2>
        <a:srgbClr val="25AAD5"/>
      </a:accent2>
      <a:accent3>
        <a:srgbClr val="5BBEAC"/>
      </a:accent3>
      <a:accent4>
        <a:srgbClr val="6666E2"/>
      </a:accent4>
      <a:accent5>
        <a:srgbClr val="66C26C"/>
      </a:accent5>
      <a:accent6>
        <a:srgbClr val="10CF9B"/>
      </a:accent6>
      <a:hlink>
        <a:srgbClr val="4485DC"/>
      </a:hlink>
      <a:folHlink>
        <a:srgbClr val="25AAD5"/>
      </a:folHlink>
    </a:clrScheme>
    <a:fontScheme name="Custom 2">
      <a:majorFont>
        <a:latin typeface="Aptos Light"/>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ma" id="{DC2B181E-9B25-4FFB-A269-A81149E37B96}" vid="{FD28A279-D9A1-4F6C-9122-D382EE6782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1284</TotalTime>
  <Words>11773</Words>
  <Application>Microsoft Office PowerPoint</Application>
  <PresentationFormat>Widescreen</PresentationFormat>
  <Paragraphs>353</Paragraphs>
  <Slides>81</Slides>
  <Notes>12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81</vt:i4>
      </vt:variant>
    </vt:vector>
  </HeadingPairs>
  <TitlesOfParts>
    <vt:vector size="98" baseType="lpstr">
      <vt:lpstr>Abadi</vt:lpstr>
      <vt:lpstr>Aharoni</vt:lpstr>
      <vt:lpstr>Alasassy Caps</vt:lpstr>
      <vt:lpstr>Aptos</vt:lpstr>
      <vt:lpstr>Aptos Light</vt:lpstr>
      <vt:lpstr>Aptos Narrow</vt:lpstr>
      <vt:lpstr>Arial</vt:lpstr>
      <vt:lpstr>Arial Black</vt:lpstr>
      <vt:lpstr>Arial Narrow</vt:lpstr>
      <vt:lpstr>Arial Nova</vt:lpstr>
      <vt:lpstr>Calibri</vt:lpstr>
      <vt:lpstr>Courier New</vt:lpstr>
      <vt:lpstr>Nordique Inline</vt:lpstr>
      <vt:lpstr>Tenorite</vt:lpstr>
      <vt:lpstr>Times New Roman</vt:lpstr>
      <vt:lpstr>Wingdings</vt:lpstr>
      <vt:lpstr>Chroma</vt:lpstr>
      <vt:lpstr>Thought and Calculation: Examining Tom Stoppard’s Theatrical Invention in 3 Plays: The Hard Problem </vt:lpstr>
      <vt:lpstr>Our 3rd Was Stoppard’s 31st Play</vt:lpstr>
      <vt:lpstr>Who? Our Players Are Diverse In Many Ways</vt:lpstr>
      <vt:lpstr>What? Scene by Scene</vt:lpstr>
      <vt:lpstr>Scene by Scene continued</vt:lpstr>
      <vt:lpstr>Our Questions: Any One Will Do For A Starter</vt:lpstr>
      <vt:lpstr>This Play Of Arguments About...</vt:lpstr>
      <vt:lpstr>Does Consciousness Make Us Human?</vt:lpstr>
      <vt:lpstr>PowerPoint Presentation</vt:lpstr>
      <vt:lpstr>PowerPoint Presentation</vt:lpstr>
      <vt:lpstr>The Spine of THP's Narrative Is A Series of Arguments About Consciousness</vt:lpstr>
      <vt:lpstr>consciousness, free will Is the computer thinking?</vt:lpstr>
      <vt:lpstr>The Subsuming Is In The Arguments</vt:lpstr>
      <vt:lpstr>So, Let's Examine 'The Hard Problem' Itself</vt:lpstr>
      <vt:lpstr>Consciousness Is A Puzzle, A Conundrum, An Enigma</vt:lpstr>
      <vt:lpstr>If consciousness is something we know from inside ourselves, if our understanding of consciousness comes directly from experiencing it ourselves individually, how can its source only be physical matter? Robert Burnside offers context</vt:lpstr>
      <vt:lpstr>But An Impressive Lineup Confronts Robert, Hilary, and Stoppard</vt:lpstr>
      <vt:lpstr>Dennett on Consciousness — Or Is That Spike Speaking?</vt:lpstr>
      <vt:lpstr>‘Three Pounds of Grey Matter’</vt:lpstr>
      <vt:lpstr>‘everything cannot be reduced to physical causes, but science pretends that it can’ Pretends? Or Claims?</vt:lpstr>
      <vt:lpstr>Materialism Versus Metaphysics: Apples &amp; Oranges </vt:lpstr>
      <vt:lpstr>Between Those Points We Have The ‘Hard Problem’</vt:lpstr>
      <vt:lpstr>Chalmers In The Middle</vt:lpstr>
      <vt:lpstr>The Hard Problem: Two Views?</vt:lpstr>
      <vt:lpstr>Hilary’s POV: Who’s the you outside your brain?</vt:lpstr>
      <vt:lpstr>Who Won?</vt:lpstr>
      <vt:lpstr>Leo Summarizes The Difference</vt:lpstr>
      <vt:lpstr>PowerPoint Presentation</vt:lpstr>
      <vt:lpstr>Sources Say Something, Don't  They?</vt:lpstr>
      <vt:lpstr>TS and Hilary’s Take Looks Like Colin McGinn’s</vt:lpstr>
      <vt:lpstr>Roots of TS Resistance to Reductionism and Rationalism </vt:lpstr>
      <vt:lpstr>THP theme in Rock and Roll</vt:lpstr>
      <vt:lpstr>But is there also in THP a further reflection on Romanticism? The elements of existence beyond scientific analysis or explanation?</vt:lpstr>
      <vt:lpstr>Is God?</vt:lpstr>
      <vt:lpstr>Supreme Being or Biology?</vt:lpstr>
      <vt:lpstr>‘Chemistry came alive and kicked into an algorithm’ vs. ‘Now do God’</vt:lpstr>
      <vt:lpstr>The Other Side: Morality Is Self-organizing</vt:lpstr>
      <vt:lpstr>So what is Stoppard up to? Claiming An Overall Moral Intelligence?</vt:lpstr>
      <vt:lpstr>‘God Is Love And He Who Abides in Love Abides in God’: Stoppard, Altruism, &amp; The Prisoner’s Dilemma</vt:lpstr>
      <vt:lpstr>The play opens with Hilary and Spike discussing the prisoner’s dilemma  A prisoner’s behavior, Spike insists, can be predicted by behavioral models.  Hilary disagrees: what if one of the prisoners is in love with the other?   Doesn’t that throw a wrench into the model, as behavioral models that predict selfish behavior don’t accommodate this possibility?</vt:lpstr>
      <vt:lpstr>What's real?  Begin With That Beginning: The Prisoners Dilemma  Why do you think Stoppard uses that game as the start of our engagement?  </vt:lpstr>
      <vt:lpstr>Hilary Breaks the PD Rules</vt:lpstr>
      <vt:lpstr>“She Needs To Believe That You Can Be Good”</vt:lpstr>
      <vt:lpstr>“Goodness is something that has always interested you”</vt:lpstr>
      <vt:lpstr>Stoppard on Morality:   “the idea of goodness isn’t implicit in what we call good behaviour. That only leaves you with a Mobius strip. It’s only implicit in relation to something you can compare it with; e.g., its opposite </vt:lpstr>
      <vt:lpstr>Stoppard on Morality: the concept of value and from where that arises is at the heart of THP — Amal, Bo, Spike, and Hilary all provide examples. What do you think they are?   </vt:lpstr>
      <vt:lpstr>PowerPoint Presentation</vt:lpstr>
      <vt:lpstr>Altruism</vt:lpstr>
      <vt:lpstr>‘The genetic mechanism of selfishness and altruism in parent-offspring coadaptation’</vt:lpstr>
      <vt:lpstr>Justified by Biology</vt:lpstr>
      <vt:lpstr>A Rebuttal by Hilary (Stoppard?)</vt:lpstr>
      <vt:lpstr>How Does This Connect to $$$?</vt:lpstr>
      <vt:lpstr>PowerPoint Presentation</vt:lpstr>
      <vt:lpstr>Jerry, Information, Consciousness, Market Success</vt:lpstr>
      <vt:lpstr>The Holy (Unholy?) War: Scenes Two &amp; Seven </vt:lpstr>
      <vt:lpstr>Rationalism confronted again</vt:lpstr>
      <vt:lpstr>Knowing again a concern</vt:lpstr>
      <vt:lpstr>Technique: Blending, Rewriting, Analogies,  Focusing, Callbacks, Dramatic Irony, Characterization, Dialogue</vt:lpstr>
      <vt:lpstr>Did The ‘Subsuming’ Work This Time?</vt:lpstr>
      <vt:lpstr>Technique: Two plays colliding as Trevor Nunn noted</vt:lpstr>
      <vt:lpstr>Technique: Rewriting</vt:lpstr>
      <vt:lpstr>Technique: The callback as idea into action The ultimate in thoughts and calculation weaving</vt:lpstr>
      <vt:lpstr>A callback can reinforce character</vt:lpstr>
      <vt:lpstr>Making Us Focus</vt:lpstr>
      <vt:lpstr>Scene 9: Shifts In What We See</vt:lpstr>
      <vt:lpstr>Technique: Characterization &amp; Dialogue</vt:lpstr>
      <vt:lpstr>Dramatic Irony </vt:lpstr>
      <vt:lpstr>Analogies </vt:lpstr>
      <vt:lpstr>And the ending?</vt:lpstr>
      <vt:lpstr>Theories of Consciousness Hilary Doesn’t Like </vt:lpstr>
      <vt:lpstr>PowerPoint Presentation</vt:lpstr>
      <vt:lpstr>Spike (and Amal) are Materialists in This Fight Like Dennett, and Our Old Friend B.F. Skinner</vt:lpstr>
      <vt:lpstr>Is Mind Only Physical?</vt:lpstr>
      <vt:lpstr>Stoppard against a Darwinian evolution of moral rules</vt:lpstr>
      <vt:lpstr>Is THP Anti-Science Has TS failed to ‘subsume’ accurate thoughts and calculations? </vt:lpstr>
      <vt:lpstr>What's real? Begin With That Beginning: The Prisoners Dilemma  </vt:lpstr>
      <vt:lpstr>Motherhood and trade-offs</vt:lpstr>
      <vt:lpstr>Stoppard and Hilary 'Kant' Help Getting Metaphysical: Justin Smith-Rhiu Offers Context</vt:lpstr>
      <vt:lpstr>the human brain is subject to bouts of unreason which are which are hard to explain through purely physically explanations</vt:lpstr>
      <vt:lpstr>"Goodness is something that has always interested you" Nicholas Hytner </vt:lpstr>
      <vt:lpstr>Goodness Gracious!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Thought and Calculation: Examining Tom Stoppard’s Theatrical Invention in 3 Plays: Arcadia</dc:title>
  <dc:creator>T.J. Elliott</dc:creator>
  <cp:lastModifiedBy>T.J. Elliott</cp:lastModifiedBy>
  <cp:revision>508</cp:revision>
  <dcterms:created xsi:type="dcterms:W3CDTF">2025-08-20T15:58:44Z</dcterms:created>
  <dcterms:modified xsi:type="dcterms:W3CDTF">2025-10-28T22:27:29Z</dcterms:modified>
</cp:coreProperties>
</file>