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40"/>
  </p:notesMasterIdLst>
  <p:sldIdLst>
    <p:sldId id="256" r:id="rId2"/>
    <p:sldId id="292" r:id="rId3"/>
    <p:sldId id="293" r:id="rId4"/>
    <p:sldId id="270" r:id="rId5"/>
    <p:sldId id="271" r:id="rId6"/>
    <p:sldId id="272" r:id="rId7"/>
    <p:sldId id="279" r:id="rId8"/>
    <p:sldId id="296" r:id="rId9"/>
    <p:sldId id="258" r:id="rId10"/>
    <p:sldId id="266" r:id="rId11"/>
    <p:sldId id="265" r:id="rId12"/>
    <p:sldId id="295" r:id="rId13"/>
    <p:sldId id="294" r:id="rId14"/>
    <p:sldId id="288" r:id="rId15"/>
    <p:sldId id="287" r:id="rId16"/>
    <p:sldId id="284" r:id="rId17"/>
    <p:sldId id="286" r:id="rId18"/>
    <p:sldId id="297" r:id="rId19"/>
    <p:sldId id="282" r:id="rId20"/>
    <p:sldId id="290" r:id="rId21"/>
    <p:sldId id="289" r:id="rId22"/>
    <p:sldId id="291" r:id="rId23"/>
    <p:sldId id="298" r:id="rId24"/>
    <p:sldId id="262" r:id="rId25"/>
    <p:sldId id="267" r:id="rId26"/>
    <p:sldId id="274" r:id="rId27"/>
    <p:sldId id="280" r:id="rId28"/>
    <p:sldId id="281" r:id="rId29"/>
    <p:sldId id="283" r:id="rId30"/>
    <p:sldId id="285" r:id="rId31"/>
    <p:sldId id="263" r:id="rId32"/>
    <p:sldId id="276" r:id="rId33"/>
    <p:sldId id="277" r:id="rId34"/>
    <p:sldId id="278" r:id="rId35"/>
    <p:sldId id="264" r:id="rId36"/>
    <p:sldId id="273" r:id="rId37"/>
    <p:sldId id="275" r:id="rId38"/>
    <p:sldId id="269"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9FBC49-B8D6-4535-BBD9-158B95ECD711}" v="110" dt="2025-10-09T17:48:01.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14" y="42"/>
      </p:cViewPr>
      <p:guideLst/>
    </p:cSldViewPr>
  </p:slideViewPr>
  <p:notesTextViewPr>
    <p:cViewPr>
      <p:scale>
        <a:sx n="1" d="1"/>
        <a:sy n="1" d="1"/>
      </p:scale>
      <p:origin x="0" y="0"/>
    </p:cViewPr>
  </p:notesTextViewPr>
  <p:sorterViewPr>
    <p:cViewPr>
      <p:scale>
        <a:sx n="100" d="100"/>
        <a:sy n="100" d="100"/>
      </p:scale>
      <p:origin x="0" y="-6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J. Elliott" userId="bdc1f311ae670521" providerId="LiveId" clId="{910B128F-EE91-4961-B768-6D104255E286}"/>
    <pc:docChg chg="undo custSel delSld modSld">
      <pc:chgData name="T.J. Elliott" userId="bdc1f311ae670521" providerId="LiveId" clId="{910B128F-EE91-4961-B768-6D104255E286}" dt="2025-09-09T14:24:21.930" v="197" actId="27636"/>
      <pc:docMkLst>
        <pc:docMk/>
      </pc:docMkLst>
      <pc:sldChg chg="modSp mod">
        <pc:chgData name="T.J. Elliott" userId="bdc1f311ae670521" providerId="LiveId" clId="{910B128F-EE91-4961-B768-6D104255E286}" dt="2025-09-08T21:45:27.347" v="136" actId="14826"/>
        <pc:sldMkLst>
          <pc:docMk/>
          <pc:sldMk cId="109857222" sldId="256"/>
        </pc:sldMkLst>
        <pc:spChg chg="mod">
          <ac:chgData name="T.J. Elliott" userId="bdc1f311ae670521" providerId="LiveId" clId="{910B128F-EE91-4961-B768-6D104255E286}" dt="2025-09-08T21:25:04.529" v="129" actId="20577"/>
          <ac:spMkLst>
            <pc:docMk/>
            <pc:sldMk cId="109857222" sldId="256"/>
            <ac:spMk id="2" creationId="{00000000-0000-0000-0000-000000000000}"/>
          </ac:spMkLst>
        </pc:spChg>
        <pc:spChg chg="mod">
          <ac:chgData name="T.J. Elliott" userId="bdc1f311ae670521" providerId="LiveId" clId="{910B128F-EE91-4961-B768-6D104255E286}" dt="2025-09-08T21:25:16.288" v="135" actId="20577"/>
          <ac:spMkLst>
            <pc:docMk/>
            <pc:sldMk cId="109857222" sldId="256"/>
            <ac:spMk id="3" creationId="{00000000-0000-0000-0000-000000000000}"/>
          </ac:spMkLst>
        </pc:spChg>
        <pc:picChg chg="mod modCrop">
          <ac:chgData name="T.J. Elliott" userId="bdc1f311ae670521" providerId="LiveId" clId="{910B128F-EE91-4961-B768-6D104255E286}" dt="2025-09-08T21:45:27.347" v="136" actId="14826"/>
          <ac:picMkLst>
            <pc:docMk/>
            <pc:sldMk cId="109857222" sldId="256"/>
            <ac:picMk id="4" creationId="{D27DDF28-630E-5051-7FDD-89CE177137FE}"/>
          </ac:picMkLst>
        </pc:picChg>
      </pc:sldChg>
      <pc:sldChg chg="del">
        <pc:chgData name="T.J. Elliott" userId="bdc1f311ae670521" providerId="LiveId" clId="{910B128F-EE91-4961-B768-6D104255E286}" dt="2025-09-05T00:09:34.947" v="81" actId="47"/>
        <pc:sldMkLst>
          <pc:docMk/>
          <pc:sldMk cId="815207387" sldId="257"/>
        </pc:sldMkLst>
      </pc:sldChg>
      <pc:sldChg chg="modSp mod">
        <pc:chgData name="T.J. Elliott" userId="bdc1f311ae670521" providerId="LiveId" clId="{910B128F-EE91-4961-B768-6D104255E286}" dt="2025-09-08T21:45:41.241" v="138" actId="20577"/>
        <pc:sldMkLst>
          <pc:docMk/>
          <pc:sldMk cId="1498010239" sldId="258"/>
        </pc:sldMkLst>
        <pc:spChg chg="mod">
          <ac:chgData name="T.J. Elliott" userId="bdc1f311ae670521" providerId="LiveId" clId="{910B128F-EE91-4961-B768-6D104255E286}" dt="2025-09-08T21:45:41.241" v="138" actId="20577"/>
          <ac:spMkLst>
            <pc:docMk/>
            <pc:sldMk cId="1498010239" sldId="258"/>
            <ac:spMk id="2" creationId="{595CCAD1-72E4-02BE-C3A9-250492DA9598}"/>
          </ac:spMkLst>
        </pc:spChg>
        <pc:picChg chg="mod">
          <ac:chgData name="T.J. Elliott" userId="bdc1f311ae670521" providerId="LiveId" clId="{910B128F-EE91-4961-B768-6D104255E286}" dt="2025-09-05T00:08:52.732" v="41" actId="14826"/>
          <ac:picMkLst>
            <pc:docMk/>
            <pc:sldMk cId="1498010239" sldId="258"/>
            <ac:picMk id="4" creationId="{B5F9A331-3422-1C9C-498A-16A0C02C3B26}"/>
          </ac:picMkLst>
        </pc:picChg>
      </pc:sldChg>
      <pc:sldChg chg="del">
        <pc:chgData name="T.J. Elliott" userId="bdc1f311ae670521" providerId="LiveId" clId="{910B128F-EE91-4961-B768-6D104255E286}" dt="2025-09-05T00:09:40.210" v="82" actId="47"/>
        <pc:sldMkLst>
          <pc:docMk/>
          <pc:sldMk cId="32901169" sldId="259"/>
        </pc:sldMkLst>
      </pc:sldChg>
      <pc:sldChg chg="del">
        <pc:chgData name="T.J. Elliott" userId="bdc1f311ae670521" providerId="LiveId" clId="{910B128F-EE91-4961-B768-6D104255E286}" dt="2025-09-09T14:21:44.696" v="191" actId="2696"/>
        <pc:sldMkLst>
          <pc:docMk/>
          <pc:sldMk cId="1874688057" sldId="260"/>
        </pc:sldMkLst>
      </pc:sldChg>
      <pc:sldChg chg="del">
        <pc:chgData name="T.J. Elliott" userId="bdc1f311ae670521" providerId="LiveId" clId="{910B128F-EE91-4961-B768-6D104255E286}" dt="2025-09-09T14:22:03.110" v="192" actId="47"/>
        <pc:sldMkLst>
          <pc:docMk/>
          <pc:sldMk cId="923851101" sldId="261"/>
        </pc:sldMkLst>
      </pc:sldChg>
      <pc:sldChg chg="modSp mod">
        <pc:chgData name="T.J. Elliott" userId="bdc1f311ae670521" providerId="LiveId" clId="{910B128F-EE91-4961-B768-6D104255E286}" dt="2025-09-09T14:22:37.416" v="195" actId="27636"/>
        <pc:sldMkLst>
          <pc:docMk/>
          <pc:sldMk cId="1762510224" sldId="262"/>
        </pc:sldMkLst>
      </pc:sldChg>
      <pc:sldChg chg="modSp mod">
        <pc:chgData name="T.J. Elliott" userId="bdc1f311ae670521" providerId="LiveId" clId="{910B128F-EE91-4961-B768-6D104255E286}" dt="2025-09-09T14:22:28.768" v="193" actId="6549"/>
        <pc:sldMkLst>
          <pc:docMk/>
          <pc:sldMk cId="221411366" sldId="263"/>
        </pc:sldMkLst>
        <pc:spChg chg="mod">
          <ac:chgData name="T.J. Elliott" userId="bdc1f311ae670521" providerId="LiveId" clId="{910B128F-EE91-4961-B768-6D104255E286}" dt="2025-09-09T14:22:28.768" v="193" actId="6549"/>
          <ac:spMkLst>
            <pc:docMk/>
            <pc:sldMk cId="221411366" sldId="263"/>
            <ac:spMk id="5" creationId="{D7884033-3B81-C9BB-C2E2-AB3A81CE6354}"/>
          </ac:spMkLst>
        </pc:spChg>
      </pc:sldChg>
      <pc:sldChg chg="modSp mod">
        <pc:chgData name="T.J. Elliott" userId="bdc1f311ae670521" providerId="LiveId" clId="{910B128F-EE91-4961-B768-6D104255E286}" dt="2025-09-09T14:24:21.930" v="197" actId="27636"/>
        <pc:sldMkLst>
          <pc:docMk/>
          <pc:sldMk cId="2731108620" sldId="264"/>
        </pc:sldMkLst>
        <pc:spChg chg="mod">
          <ac:chgData name="T.J. Elliott" userId="bdc1f311ae670521" providerId="LiveId" clId="{910B128F-EE91-4961-B768-6D104255E286}" dt="2025-09-09T14:24:21.930" v="197" actId="27636"/>
          <ac:spMkLst>
            <pc:docMk/>
            <pc:sldMk cId="2731108620" sldId="264"/>
            <ac:spMk id="3" creationId="{8892ABFE-F1D2-2BAD-7E6C-62238D514A9D}"/>
          </ac:spMkLst>
        </pc:spChg>
      </pc:sldChg>
      <pc:sldChg chg="modSp mod">
        <pc:chgData name="T.J. Elliott" userId="bdc1f311ae670521" providerId="LiveId" clId="{910B128F-EE91-4961-B768-6D104255E286}" dt="2025-09-09T14:21:12.621" v="185" actId="6549"/>
        <pc:sldMkLst>
          <pc:docMk/>
          <pc:sldMk cId="1867024086" sldId="265"/>
        </pc:sldMkLst>
        <pc:spChg chg="mod">
          <ac:chgData name="T.J. Elliott" userId="bdc1f311ae670521" providerId="LiveId" clId="{910B128F-EE91-4961-B768-6D104255E286}" dt="2025-09-09T14:20:54.773" v="182" actId="6549"/>
          <ac:spMkLst>
            <pc:docMk/>
            <pc:sldMk cId="1867024086" sldId="265"/>
            <ac:spMk id="5" creationId="{020DCD8B-3F80-8CA7-A4C1-F72B3035267A}"/>
          </ac:spMkLst>
        </pc:spChg>
        <pc:spChg chg="mod">
          <ac:chgData name="T.J. Elliott" userId="bdc1f311ae670521" providerId="LiveId" clId="{910B128F-EE91-4961-B768-6D104255E286}" dt="2025-09-09T14:21:12.621" v="185" actId="6549"/>
          <ac:spMkLst>
            <pc:docMk/>
            <pc:sldMk cId="1867024086" sldId="265"/>
            <ac:spMk id="6" creationId="{CBBE1AEB-A805-5543-36E1-53991352479E}"/>
          </ac:spMkLst>
        </pc:spChg>
      </pc:sldChg>
      <pc:sldChg chg="modSp mod">
        <pc:chgData name="T.J. Elliott" userId="bdc1f311ae670521" providerId="LiveId" clId="{910B128F-EE91-4961-B768-6D104255E286}" dt="2025-09-09T14:21:34.509" v="190" actId="27636"/>
        <pc:sldMkLst>
          <pc:docMk/>
          <pc:sldMk cId="876884619" sldId="266"/>
        </pc:sldMkLst>
        <pc:spChg chg="mod">
          <ac:chgData name="T.J. Elliott" userId="bdc1f311ae670521" providerId="LiveId" clId="{910B128F-EE91-4961-B768-6D104255E286}" dt="2025-09-09T14:21:24.981" v="188" actId="20577"/>
          <ac:spMkLst>
            <pc:docMk/>
            <pc:sldMk cId="876884619" sldId="266"/>
            <ac:spMk id="2" creationId="{D5E8096D-7A0F-293E-1666-E8929E3A8BB6}"/>
          </ac:spMkLst>
        </pc:spChg>
        <pc:spChg chg="mod">
          <ac:chgData name="T.J. Elliott" userId="bdc1f311ae670521" providerId="LiveId" clId="{910B128F-EE91-4961-B768-6D104255E286}" dt="2025-09-09T14:21:34.509" v="190" actId="27636"/>
          <ac:spMkLst>
            <pc:docMk/>
            <pc:sldMk cId="876884619" sldId="266"/>
            <ac:spMk id="3" creationId="{38B29588-47AC-40B3-7530-43E3074EAC26}"/>
          </ac:spMkLst>
        </pc:spChg>
      </pc:sldChg>
      <pc:sldChg chg="modSp mod">
        <pc:chgData name="T.J. Elliott" userId="bdc1f311ae670521" providerId="LiveId" clId="{910B128F-EE91-4961-B768-6D104255E286}" dt="2025-09-09T14:20:21.204" v="153" actId="20577"/>
        <pc:sldMkLst>
          <pc:docMk/>
          <pc:sldMk cId="2598750571" sldId="267"/>
        </pc:sldMkLst>
        <pc:spChg chg="mod">
          <ac:chgData name="T.J. Elliott" userId="bdc1f311ae670521" providerId="LiveId" clId="{910B128F-EE91-4961-B768-6D104255E286}" dt="2025-09-09T14:20:21.204" v="153" actId="20577"/>
          <ac:spMkLst>
            <pc:docMk/>
            <pc:sldMk cId="2598750571" sldId="267"/>
            <ac:spMk id="5" creationId="{B2D5EE4C-A6EE-7D00-B957-03EF7DB061B5}"/>
          </ac:spMkLst>
        </pc:spChg>
        <pc:spChg chg="mod">
          <ac:chgData name="T.J. Elliott" userId="bdc1f311ae670521" providerId="LiveId" clId="{910B128F-EE91-4961-B768-6D104255E286}" dt="2025-09-09T14:20:08.133" v="140" actId="27636"/>
          <ac:spMkLst>
            <pc:docMk/>
            <pc:sldMk cId="2598750571" sldId="267"/>
            <ac:spMk id="6" creationId="{7458A435-EF1B-1C4B-305F-93CFD71286AD}"/>
          </ac:spMkLst>
        </pc:spChg>
      </pc:sldChg>
      <pc:sldChg chg="del">
        <pc:chgData name="T.J. Elliott" userId="bdc1f311ae670521" providerId="LiveId" clId="{910B128F-EE91-4961-B768-6D104255E286}" dt="2025-09-09T14:22:03.110" v="192" actId="47"/>
        <pc:sldMkLst>
          <pc:docMk/>
          <pc:sldMk cId="1094089054" sldId="268"/>
        </pc:sldMkLst>
      </pc:sldChg>
      <pc:sldChg chg="addSp delSp modSp mod">
        <pc:chgData name="T.J. Elliott" userId="bdc1f311ae670521" providerId="LiveId" clId="{910B128F-EE91-4961-B768-6D104255E286}" dt="2025-09-05T00:18:03.960" v="98" actId="1076"/>
        <pc:sldMkLst>
          <pc:docMk/>
          <pc:sldMk cId="3750952913" sldId="269"/>
        </pc:sldMkLst>
        <pc:picChg chg="add mod">
          <ac:chgData name="T.J. Elliott" userId="bdc1f311ae670521" providerId="LiveId" clId="{910B128F-EE91-4961-B768-6D104255E286}" dt="2025-09-05T00:11:44.889" v="87" actId="1076"/>
          <ac:picMkLst>
            <pc:docMk/>
            <pc:sldMk cId="3750952913" sldId="269"/>
            <ac:picMk id="1026" creationId="{18A5060C-3D14-D5E4-76A2-8E8CF5BA0878}"/>
          </ac:picMkLst>
        </pc:picChg>
        <pc:picChg chg="add mod">
          <ac:chgData name="T.J. Elliott" userId="bdc1f311ae670521" providerId="LiveId" clId="{910B128F-EE91-4961-B768-6D104255E286}" dt="2025-09-05T00:16:51.560" v="95" actId="1076"/>
          <ac:picMkLst>
            <pc:docMk/>
            <pc:sldMk cId="3750952913" sldId="269"/>
            <ac:picMk id="1028" creationId="{2694DBB1-21F6-5A6B-FDAB-A50B0F23F19B}"/>
          </ac:picMkLst>
        </pc:picChg>
        <pc:picChg chg="add mod">
          <ac:chgData name="T.J. Elliott" userId="bdc1f311ae670521" providerId="LiveId" clId="{910B128F-EE91-4961-B768-6D104255E286}" dt="2025-09-05T00:16:54.937" v="96" actId="1076"/>
          <ac:picMkLst>
            <pc:docMk/>
            <pc:sldMk cId="3750952913" sldId="269"/>
            <ac:picMk id="1030" creationId="{CED761DF-3402-233D-486F-DB307F986AB9}"/>
          </ac:picMkLst>
        </pc:picChg>
        <pc:picChg chg="add mod">
          <ac:chgData name="T.J. Elliott" userId="bdc1f311ae670521" providerId="LiveId" clId="{910B128F-EE91-4961-B768-6D104255E286}" dt="2025-09-05T00:18:03.960" v="98" actId="1076"/>
          <ac:picMkLst>
            <pc:docMk/>
            <pc:sldMk cId="3750952913" sldId="269"/>
            <ac:picMk id="1032" creationId="{8E402BB1-CAD6-D990-6DA8-990DEED9C0CC}"/>
          </ac:picMkLst>
        </pc:picChg>
      </pc:sldChg>
    </pc:docChg>
  </pc:docChgLst>
  <pc:docChgLst>
    <pc:chgData name="T.J. Elliott" userId="bdc1f311ae670521" providerId="LiveId" clId="{869FBC49-B8D6-4535-BBD9-158B95ECD711}"/>
    <pc:docChg chg="undo custSel addSld delSld modSld sldOrd">
      <pc:chgData name="T.J. Elliott" userId="bdc1f311ae670521" providerId="LiveId" clId="{869FBC49-B8D6-4535-BBD9-158B95ECD711}" dt="2025-10-09T17:50:43.997" v="5278" actId="1076"/>
      <pc:docMkLst>
        <pc:docMk/>
      </pc:docMkLst>
      <pc:sldChg chg="modSp mod ord">
        <pc:chgData name="T.J. Elliott" userId="bdc1f311ae670521" providerId="LiveId" clId="{869FBC49-B8D6-4535-BBD9-158B95ECD711}" dt="2025-10-07T17:29:29.713" v="3517" actId="20577"/>
        <pc:sldMkLst>
          <pc:docMk/>
          <pc:sldMk cId="1498010239" sldId="258"/>
        </pc:sldMkLst>
        <pc:spChg chg="mod">
          <ac:chgData name="T.J. Elliott" userId="bdc1f311ae670521" providerId="LiveId" clId="{869FBC49-B8D6-4535-BBD9-158B95ECD711}" dt="2025-10-07T17:29:29.713" v="3517" actId="20577"/>
          <ac:spMkLst>
            <pc:docMk/>
            <pc:sldMk cId="1498010239" sldId="258"/>
            <ac:spMk id="2" creationId="{595CCAD1-72E4-02BE-C3A9-250492DA9598}"/>
          </ac:spMkLst>
        </pc:spChg>
      </pc:sldChg>
      <pc:sldChg chg="addSp modSp mod ord modClrScheme chgLayout">
        <pc:chgData name="T.J. Elliott" userId="bdc1f311ae670521" providerId="LiveId" clId="{869FBC49-B8D6-4535-BBD9-158B95ECD711}" dt="2025-10-08T02:17:52.836" v="4159" actId="20577"/>
        <pc:sldMkLst>
          <pc:docMk/>
          <pc:sldMk cId="1762510224" sldId="262"/>
        </pc:sldMkLst>
        <pc:spChg chg="mod">
          <ac:chgData name="T.J. Elliott" userId="bdc1f311ae670521" providerId="LiveId" clId="{869FBC49-B8D6-4535-BBD9-158B95ECD711}" dt="2025-10-08T02:17:35.252" v="4122" actId="26606"/>
          <ac:spMkLst>
            <pc:docMk/>
            <pc:sldMk cId="1762510224" sldId="262"/>
            <ac:spMk id="5" creationId="{0E26F2AB-7A19-DA8D-E2C8-82EDEB09C9D6}"/>
          </ac:spMkLst>
        </pc:spChg>
        <pc:spChg chg="add mod">
          <ac:chgData name="T.J. Elliott" userId="bdc1f311ae670521" providerId="LiveId" clId="{869FBC49-B8D6-4535-BBD9-158B95ECD711}" dt="2025-10-08T02:17:52.836" v="4159" actId="20577"/>
          <ac:spMkLst>
            <pc:docMk/>
            <pc:sldMk cId="1762510224" sldId="262"/>
            <ac:spMk id="10" creationId="{69869643-26B0-6B30-7D7E-673CF09502D1}"/>
          </ac:spMkLst>
        </pc:spChg>
        <pc:picChg chg="mod">
          <ac:chgData name="T.J. Elliott" userId="bdc1f311ae670521" providerId="LiveId" clId="{869FBC49-B8D6-4535-BBD9-158B95ECD711}" dt="2025-10-08T02:17:35.252" v="4122" actId="26606"/>
          <ac:picMkLst>
            <pc:docMk/>
            <pc:sldMk cId="1762510224" sldId="262"/>
            <ac:picMk id="3" creationId="{63E97384-BEA4-861B-F4EE-1252E123BBE9}"/>
          </ac:picMkLst>
        </pc:picChg>
      </pc:sldChg>
      <pc:sldChg chg="addSp modSp mod">
        <pc:chgData name="T.J. Elliott" userId="bdc1f311ae670521" providerId="LiveId" clId="{869FBC49-B8D6-4535-BBD9-158B95ECD711}" dt="2025-10-08T03:00:19.343" v="4913" actId="1076"/>
        <pc:sldMkLst>
          <pc:docMk/>
          <pc:sldMk cId="221411366" sldId="263"/>
        </pc:sldMkLst>
        <pc:spChg chg="mod">
          <ac:chgData name="T.J. Elliott" userId="bdc1f311ae670521" providerId="LiveId" clId="{869FBC49-B8D6-4535-BBD9-158B95ECD711}" dt="2025-10-08T03:00:19.343" v="4913" actId="1076"/>
          <ac:spMkLst>
            <pc:docMk/>
            <pc:sldMk cId="221411366" sldId="263"/>
            <ac:spMk id="5" creationId="{D7884033-3B81-C9BB-C2E2-AB3A81CE6354}"/>
          </ac:spMkLst>
        </pc:spChg>
        <pc:picChg chg="add mod">
          <ac:chgData name="T.J. Elliott" userId="bdc1f311ae670521" providerId="LiveId" clId="{869FBC49-B8D6-4535-BBD9-158B95ECD711}" dt="2025-10-08T02:59:23.160" v="4909" actId="1076"/>
          <ac:picMkLst>
            <pc:docMk/>
            <pc:sldMk cId="221411366" sldId="263"/>
            <ac:picMk id="3" creationId="{8BEF09CF-0B8D-60C2-64D6-F36C37300148}"/>
          </ac:picMkLst>
        </pc:picChg>
        <pc:picChg chg="add mod">
          <ac:chgData name="T.J. Elliott" userId="bdc1f311ae670521" providerId="LiveId" clId="{869FBC49-B8D6-4535-BBD9-158B95ECD711}" dt="2025-10-08T03:00:15.239" v="4912" actId="14100"/>
          <ac:picMkLst>
            <pc:docMk/>
            <pc:sldMk cId="221411366" sldId="263"/>
            <ac:picMk id="7" creationId="{484852C2-DA8A-6897-DD69-5A95C891E1E5}"/>
          </ac:picMkLst>
        </pc:picChg>
      </pc:sldChg>
      <pc:sldChg chg="addSp modSp mod modClrScheme chgLayout">
        <pc:chgData name="T.J. Elliott" userId="bdc1f311ae670521" providerId="LiveId" clId="{869FBC49-B8D6-4535-BBD9-158B95ECD711}" dt="2025-10-08T02:54:55.383" v="4907" actId="1076"/>
        <pc:sldMkLst>
          <pc:docMk/>
          <pc:sldMk cId="2731108620" sldId="264"/>
        </pc:sldMkLst>
        <pc:spChg chg="mod">
          <ac:chgData name="T.J. Elliott" userId="bdc1f311ae670521" providerId="LiveId" clId="{869FBC49-B8D6-4535-BBD9-158B95ECD711}" dt="2025-10-08T02:53:12.319" v="4871" actId="26606"/>
          <ac:spMkLst>
            <pc:docMk/>
            <pc:sldMk cId="2731108620" sldId="264"/>
            <ac:spMk id="2" creationId="{CD92D37F-E35D-51B0-DE95-65A6EF061556}"/>
          </ac:spMkLst>
        </pc:spChg>
        <pc:spChg chg="mod">
          <ac:chgData name="T.J. Elliott" userId="bdc1f311ae670521" providerId="LiveId" clId="{869FBC49-B8D6-4535-BBD9-158B95ECD711}" dt="2025-10-08T02:53:45.831" v="4877" actId="1076"/>
          <ac:spMkLst>
            <pc:docMk/>
            <pc:sldMk cId="2731108620" sldId="264"/>
            <ac:spMk id="3" creationId="{8892ABFE-F1D2-2BAD-7E6C-62238D514A9D}"/>
          </ac:spMkLst>
        </pc:spChg>
        <pc:spChg chg="add mod">
          <ac:chgData name="T.J. Elliott" userId="bdc1f311ae670521" providerId="LiveId" clId="{869FBC49-B8D6-4535-BBD9-158B95ECD711}" dt="2025-10-08T02:54:55.383" v="4907" actId="1076"/>
          <ac:spMkLst>
            <pc:docMk/>
            <pc:sldMk cId="2731108620" sldId="264"/>
            <ac:spMk id="4" creationId="{44873EFC-929A-38B1-49FF-3D9158F9345C}"/>
          </ac:spMkLst>
        </pc:spChg>
        <pc:picChg chg="add mod">
          <ac:chgData name="T.J. Elliott" userId="bdc1f311ae670521" providerId="LiveId" clId="{869FBC49-B8D6-4535-BBD9-158B95ECD711}" dt="2025-10-08T02:54:25.968" v="4878" actId="1076"/>
          <ac:picMkLst>
            <pc:docMk/>
            <pc:sldMk cId="2731108620" sldId="264"/>
            <ac:picMk id="1026" creationId="{9ED7C39D-B8B5-72E6-E089-C7774D5A6D1E}"/>
          </ac:picMkLst>
        </pc:picChg>
      </pc:sldChg>
      <pc:sldChg chg="addSp delSp modSp mod ord modClrScheme chgLayout">
        <pc:chgData name="T.J. Elliott" userId="bdc1f311ae670521" providerId="LiveId" clId="{869FBC49-B8D6-4535-BBD9-158B95ECD711}" dt="2025-10-08T02:19:50.291" v="4185"/>
        <pc:sldMkLst>
          <pc:docMk/>
          <pc:sldMk cId="1867024086" sldId="265"/>
        </pc:sldMkLst>
        <pc:spChg chg="mod ord">
          <ac:chgData name="T.J. Elliott" userId="bdc1f311ae670521" providerId="LiveId" clId="{869FBC49-B8D6-4535-BBD9-158B95ECD711}" dt="2025-10-07T18:19:35.030" v="3733" actId="26606"/>
          <ac:spMkLst>
            <pc:docMk/>
            <pc:sldMk cId="1867024086" sldId="265"/>
            <ac:spMk id="5" creationId="{020DCD8B-3F80-8CA7-A4C1-F72B3035267A}"/>
          </ac:spMkLst>
        </pc:spChg>
        <pc:spChg chg="mod ord">
          <ac:chgData name="T.J. Elliott" userId="bdc1f311ae670521" providerId="LiveId" clId="{869FBC49-B8D6-4535-BBD9-158B95ECD711}" dt="2025-10-07T18:21:48.472" v="3768" actId="27636"/>
          <ac:spMkLst>
            <pc:docMk/>
            <pc:sldMk cId="1867024086" sldId="265"/>
            <ac:spMk id="6" creationId="{CBBE1AEB-A805-5543-36E1-53991352479E}"/>
          </ac:spMkLst>
        </pc:spChg>
        <pc:spChg chg="add mod">
          <ac:chgData name="T.J. Elliott" userId="bdc1f311ae670521" providerId="LiveId" clId="{869FBC49-B8D6-4535-BBD9-158B95ECD711}" dt="2025-10-07T18:23:00.236" v="3842" actId="20577"/>
          <ac:spMkLst>
            <pc:docMk/>
            <pc:sldMk cId="1867024086" sldId="265"/>
            <ac:spMk id="7" creationId="{4D15A3C4-7416-AD2D-28A9-483EAED129C3}"/>
          </ac:spMkLst>
        </pc:spChg>
        <pc:picChg chg="add mod">
          <ac:chgData name="T.J. Elliott" userId="bdc1f311ae670521" providerId="LiveId" clId="{869FBC49-B8D6-4535-BBD9-158B95ECD711}" dt="2025-10-07T18:21:42.931" v="3766" actId="1076"/>
          <ac:picMkLst>
            <pc:docMk/>
            <pc:sldMk cId="1867024086" sldId="265"/>
            <ac:picMk id="1026" creationId="{E2BEEC12-6DCB-CF0A-DB60-1B1D8D33017C}"/>
          </ac:picMkLst>
        </pc:picChg>
      </pc:sldChg>
      <pc:sldChg chg="modSp mod ord">
        <pc:chgData name="T.J. Elliott" userId="bdc1f311ae670521" providerId="LiveId" clId="{869FBC49-B8D6-4535-BBD9-158B95ECD711}" dt="2025-10-08T02:24:23.003" v="4296"/>
        <pc:sldMkLst>
          <pc:docMk/>
          <pc:sldMk cId="876884619" sldId="266"/>
        </pc:sldMkLst>
        <pc:spChg chg="mod">
          <ac:chgData name="T.J. Elliott" userId="bdc1f311ae670521" providerId="LiveId" clId="{869FBC49-B8D6-4535-BBD9-158B95ECD711}" dt="2025-10-08T02:23:57.949" v="4294" actId="20577"/>
          <ac:spMkLst>
            <pc:docMk/>
            <pc:sldMk cId="876884619" sldId="266"/>
            <ac:spMk id="3" creationId="{38B29588-47AC-40B3-7530-43E3074EAC26}"/>
          </ac:spMkLst>
        </pc:spChg>
      </pc:sldChg>
      <pc:sldChg chg="modSp mod ord">
        <pc:chgData name="T.J. Elliott" userId="bdc1f311ae670521" providerId="LiveId" clId="{869FBC49-B8D6-4535-BBD9-158B95ECD711}" dt="2025-10-06T22:36:44.329" v="1853"/>
        <pc:sldMkLst>
          <pc:docMk/>
          <pc:sldMk cId="2598750571" sldId="267"/>
        </pc:sldMkLst>
        <pc:spChg chg="mod">
          <ac:chgData name="T.J. Elliott" userId="bdc1f311ae670521" providerId="LiveId" clId="{869FBC49-B8D6-4535-BBD9-158B95ECD711}" dt="2025-10-06T22:36:10.751" v="1847" actId="20577"/>
          <ac:spMkLst>
            <pc:docMk/>
            <pc:sldMk cId="2598750571" sldId="267"/>
            <ac:spMk id="6" creationId="{7458A435-EF1B-1C4B-305F-93CFD71286AD}"/>
          </ac:spMkLst>
        </pc:spChg>
      </pc:sldChg>
      <pc:sldChg chg="modSp mod">
        <pc:chgData name="T.J. Elliott" userId="bdc1f311ae670521" providerId="LiveId" clId="{869FBC49-B8D6-4535-BBD9-158B95ECD711}" dt="2025-10-07T22:50:32.044" v="3964" actId="207"/>
        <pc:sldMkLst>
          <pc:docMk/>
          <pc:sldMk cId="1142072496" sldId="270"/>
        </pc:sldMkLst>
        <pc:spChg chg="mod">
          <ac:chgData name="T.J. Elliott" userId="bdc1f311ae670521" providerId="LiveId" clId="{869FBC49-B8D6-4535-BBD9-158B95ECD711}" dt="2025-10-07T22:50:32.044" v="3964" actId="207"/>
          <ac:spMkLst>
            <pc:docMk/>
            <pc:sldMk cId="1142072496" sldId="270"/>
            <ac:spMk id="3" creationId="{816CBDA6-5938-4C24-63BF-87952652427E}"/>
          </ac:spMkLst>
        </pc:spChg>
      </pc:sldChg>
      <pc:sldChg chg="modSp mod modClrScheme chgLayout">
        <pc:chgData name="T.J. Elliott" userId="bdc1f311ae670521" providerId="LiveId" clId="{869FBC49-B8D6-4535-BBD9-158B95ECD711}" dt="2025-10-07T22:40:44.762" v="3926" actId="207"/>
        <pc:sldMkLst>
          <pc:docMk/>
          <pc:sldMk cId="532165530" sldId="271"/>
        </pc:sldMkLst>
        <pc:spChg chg="mod ord">
          <ac:chgData name="T.J. Elliott" userId="bdc1f311ae670521" providerId="LiveId" clId="{869FBC49-B8D6-4535-BBD9-158B95ECD711}" dt="2025-10-05T18:40:07.049" v="1" actId="207"/>
          <ac:spMkLst>
            <pc:docMk/>
            <pc:sldMk cId="532165530" sldId="271"/>
            <ac:spMk id="2" creationId="{3D7FF7E8-3735-7D14-5F4E-0409467BE2AB}"/>
          </ac:spMkLst>
        </pc:spChg>
        <pc:spChg chg="mod ord">
          <ac:chgData name="T.J. Elliott" userId="bdc1f311ae670521" providerId="LiveId" clId="{869FBC49-B8D6-4535-BBD9-158B95ECD711}" dt="2025-10-07T22:39:29.310" v="3925" actId="207"/>
          <ac:spMkLst>
            <pc:docMk/>
            <pc:sldMk cId="532165530" sldId="271"/>
            <ac:spMk id="3" creationId="{B1E97C6F-9E18-8A5D-5609-C45D0EEB834C}"/>
          </ac:spMkLst>
        </pc:spChg>
        <pc:spChg chg="mod ord">
          <ac:chgData name="T.J. Elliott" userId="bdc1f311ae670521" providerId="LiveId" clId="{869FBC49-B8D6-4535-BBD9-158B95ECD711}" dt="2025-10-07T22:40:44.762" v="3926" actId="207"/>
          <ac:spMkLst>
            <pc:docMk/>
            <pc:sldMk cId="532165530" sldId="271"/>
            <ac:spMk id="4" creationId="{274EAB17-DAB1-C152-2927-B44EE9FEE1C7}"/>
          </ac:spMkLst>
        </pc:spChg>
      </pc:sldChg>
      <pc:sldChg chg="addSp modSp new mod ord modClrScheme chgLayout">
        <pc:chgData name="T.J. Elliott" userId="bdc1f311ae670521" providerId="LiveId" clId="{869FBC49-B8D6-4535-BBD9-158B95ECD711}" dt="2025-10-07T22:38:56.675" v="3924"/>
        <pc:sldMkLst>
          <pc:docMk/>
          <pc:sldMk cId="2532219738" sldId="272"/>
        </pc:sldMkLst>
        <pc:spChg chg="mod ord">
          <ac:chgData name="T.J. Elliott" userId="bdc1f311ae670521" providerId="LiveId" clId="{869FBC49-B8D6-4535-BBD9-158B95ECD711}" dt="2025-10-05T18:41:26.776" v="13" actId="700"/>
          <ac:spMkLst>
            <pc:docMk/>
            <pc:sldMk cId="2532219738" sldId="272"/>
            <ac:spMk id="2" creationId="{17993C16-C05F-F1CB-6079-FF5A7755D41C}"/>
          </ac:spMkLst>
        </pc:spChg>
        <pc:spChg chg="add mod ord">
          <ac:chgData name="T.J. Elliott" userId="bdc1f311ae670521" providerId="LiveId" clId="{869FBC49-B8D6-4535-BBD9-158B95ECD711}" dt="2025-10-05T18:42:58.979" v="80" actId="12"/>
          <ac:spMkLst>
            <pc:docMk/>
            <pc:sldMk cId="2532219738" sldId="272"/>
            <ac:spMk id="3" creationId="{225C2065-2910-F6B5-8038-C27DAF40F196}"/>
          </ac:spMkLst>
        </pc:spChg>
      </pc:sldChg>
      <pc:sldChg chg="addSp modSp new mod modClrScheme chgLayout">
        <pc:chgData name="T.J. Elliott" userId="bdc1f311ae670521" providerId="LiveId" clId="{869FBC49-B8D6-4535-BBD9-158B95ECD711}" dt="2025-10-06T20:16:40.933" v="562" actId="20577"/>
        <pc:sldMkLst>
          <pc:docMk/>
          <pc:sldMk cId="2534008034" sldId="273"/>
        </pc:sldMkLst>
        <pc:spChg chg="mod ord">
          <ac:chgData name="T.J. Elliott" userId="bdc1f311ae670521" providerId="LiveId" clId="{869FBC49-B8D6-4535-BBD9-158B95ECD711}" dt="2025-10-06T20:15:09.089" v="438" actId="700"/>
          <ac:spMkLst>
            <pc:docMk/>
            <pc:sldMk cId="2534008034" sldId="273"/>
            <ac:spMk id="2" creationId="{82686709-2AF1-577C-DA43-D0B336232E91}"/>
          </ac:spMkLst>
        </pc:spChg>
        <pc:spChg chg="mod ord">
          <ac:chgData name="T.J. Elliott" userId="bdc1f311ae670521" providerId="LiveId" clId="{869FBC49-B8D6-4535-BBD9-158B95ECD711}" dt="2025-10-06T20:15:26.441" v="441" actId="313"/>
          <ac:spMkLst>
            <pc:docMk/>
            <pc:sldMk cId="2534008034" sldId="273"/>
            <ac:spMk id="3" creationId="{3EFC95CF-304D-045E-6598-12B6332D4F85}"/>
          </ac:spMkLst>
        </pc:spChg>
        <pc:spChg chg="add mod ord">
          <ac:chgData name="T.J. Elliott" userId="bdc1f311ae670521" providerId="LiveId" clId="{869FBC49-B8D6-4535-BBD9-158B95ECD711}" dt="2025-10-06T20:16:40.933" v="562" actId="20577"/>
          <ac:spMkLst>
            <pc:docMk/>
            <pc:sldMk cId="2534008034" sldId="273"/>
            <ac:spMk id="4" creationId="{7C84A41D-5AC7-D431-108A-4E32DB079569}"/>
          </ac:spMkLst>
        </pc:spChg>
      </pc:sldChg>
      <pc:sldChg chg="add del">
        <pc:chgData name="T.J. Elliott" userId="bdc1f311ae670521" providerId="LiveId" clId="{869FBC49-B8D6-4535-BBD9-158B95ECD711}" dt="2025-10-05T18:43:19.842" v="82" actId="2696"/>
        <pc:sldMkLst>
          <pc:docMk/>
          <pc:sldMk cId="3940427472" sldId="273"/>
        </pc:sldMkLst>
      </pc:sldChg>
      <pc:sldChg chg="modSp new mod ord">
        <pc:chgData name="T.J. Elliott" userId="bdc1f311ae670521" providerId="LiveId" clId="{869FBC49-B8D6-4535-BBD9-158B95ECD711}" dt="2025-10-06T22:56:35.160" v="2113"/>
        <pc:sldMkLst>
          <pc:docMk/>
          <pc:sldMk cId="1560124394" sldId="274"/>
        </pc:sldMkLst>
        <pc:spChg chg="mod">
          <ac:chgData name="T.J. Elliott" userId="bdc1f311ae670521" providerId="LiveId" clId="{869FBC49-B8D6-4535-BBD9-158B95ECD711}" dt="2025-10-06T02:53:01.752" v="382" actId="14100"/>
          <ac:spMkLst>
            <pc:docMk/>
            <pc:sldMk cId="1560124394" sldId="274"/>
            <ac:spMk id="2" creationId="{F1FC0F08-EEC0-9850-CFC6-D91197C3E147}"/>
          </ac:spMkLst>
        </pc:spChg>
        <pc:spChg chg="mod">
          <ac:chgData name="T.J. Elliott" userId="bdc1f311ae670521" providerId="LiveId" clId="{869FBC49-B8D6-4535-BBD9-158B95ECD711}" dt="2025-10-06T02:53:53.551" v="417" actId="114"/>
          <ac:spMkLst>
            <pc:docMk/>
            <pc:sldMk cId="1560124394" sldId="274"/>
            <ac:spMk id="3" creationId="{83F9A5C0-02F1-FE4A-87D6-56EC88A6AEDB}"/>
          </ac:spMkLst>
        </pc:spChg>
      </pc:sldChg>
      <pc:sldChg chg="addSp delSp modSp new mod modClrScheme chgLayout">
        <pc:chgData name="T.J. Elliott" userId="bdc1f311ae670521" providerId="LiveId" clId="{869FBC49-B8D6-4535-BBD9-158B95ECD711}" dt="2025-10-06T20:20:46.983" v="798" actId="114"/>
        <pc:sldMkLst>
          <pc:docMk/>
          <pc:sldMk cId="1901046343" sldId="275"/>
        </pc:sldMkLst>
        <pc:spChg chg="add mod ord">
          <ac:chgData name="T.J. Elliott" userId="bdc1f311ae670521" providerId="LiveId" clId="{869FBC49-B8D6-4535-BBD9-158B95ECD711}" dt="2025-10-06T20:17:45.355" v="633" actId="20577"/>
          <ac:spMkLst>
            <pc:docMk/>
            <pc:sldMk cId="1901046343" sldId="275"/>
            <ac:spMk id="5" creationId="{DA216ACB-C326-7AA9-4B3C-D43867D73CEC}"/>
          </ac:spMkLst>
        </pc:spChg>
        <pc:spChg chg="add mod ord">
          <ac:chgData name="T.J. Elliott" userId="bdc1f311ae670521" providerId="LiveId" clId="{869FBC49-B8D6-4535-BBD9-158B95ECD711}" dt="2025-10-06T20:20:46.983" v="798" actId="114"/>
          <ac:spMkLst>
            <pc:docMk/>
            <pc:sldMk cId="1901046343" sldId="275"/>
            <ac:spMk id="6" creationId="{FC622AE1-5188-7CCB-9B95-94897C690A91}"/>
          </ac:spMkLst>
        </pc:spChg>
      </pc:sldChg>
      <pc:sldChg chg="addSp delSp modSp new mod ord chgLayout">
        <pc:chgData name="T.J. Elliott" userId="bdc1f311ae670521" providerId="LiveId" clId="{869FBC49-B8D6-4535-BBD9-158B95ECD711}" dt="2025-10-08T02:44:03.346" v="4847"/>
        <pc:sldMkLst>
          <pc:docMk/>
          <pc:sldMk cId="2281788561" sldId="276"/>
        </pc:sldMkLst>
        <pc:spChg chg="add mod ord">
          <ac:chgData name="T.J. Elliott" userId="bdc1f311ae670521" providerId="LiveId" clId="{869FBC49-B8D6-4535-BBD9-158B95ECD711}" dt="2025-10-06T20:55:16.057" v="1385" actId="20577"/>
          <ac:spMkLst>
            <pc:docMk/>
            <pc:sldMk cId="2281788561" sldId="276"/>
            <ac:spMk id="5" creationId="{C27F0134-0E23-64CA-129A-32F41FEF9545}"/>
          </ac:spMkLst>
        </pc:spChg>
        <pc:spChg chg="add mod ord">
          <ac:chgData name="T.J. Elliott" userId="bdc1f311ae670521" providerId="LiveId" clId="{869FBC49-B8D6-4535-BBD9-158B95ECD711}" dt="2025-10-06T20:28:52.202" v="1171" actId="2711"/>
          <ac:spMkLst>
            <pc:docMk/>
            <pc:sldMk cId="2281788561" sldId="276"/>
            <ac:spMk id="6" creationId="{37603780-DCEA-46DF-51AF-D67E984759B1}"/>
          </ac:spMkLst>
        </pc:spChg>
        <pc:picChg chg="add mod">
          <ac:chgData name="T.J. Elliott" userId="bdc1f311ae670521" providerId="LiveId" clId="{869FBC49-B8D6-4535-BBD9-158B95ECD711}" dt="2025-10-06T20:24:26.358" v="884"/>
          <ac:picMkLst>
            <pc:docMk/>
            <pc:sldMk cId="2281788561" sldId="276"/>
            <ac:picMk id="1026" creationId="{BAECA23C-68F5-D1CB-420F-E921A77A04FB}"/>
          </ac:picMkLst>
        </pc:picChg>
      </pc:sldChg>
      <pc:sldChg chg="addSp delSp modSp new mod">
        <pc:chgData name="T.J. Elliott" userId="bdc1f311ae670521" providerId="LiveId" clId="{869FBC49-B8D6-4535-BBD9-158B95ECD711}" dt="2025-10-06T22:55:37.192" v="2111" actId="1037"/>
        <pc:sldMkLst>
          <pc:docMk/>
          <pc:sldMk cId="644581886" sldId="277"/>
        </pc:sldMkLst>
        <pc:spChg chg="mod">
          <ac:chgData name="T.J. Elliott" userId="bdc1f311ae670521" providerId="LiveId" clId="{869FBC49-B8D6-4535-BBD9-158B95ECD711}" dt="2025-10-06T20:39:30.134" v="1184" actId="20577"/>
          <ac:spMkLst>
            <pc:docMk/>
            <pc:sldMk cId="644581886" sldId="277"/>
            <ac:spMk id="2" creationId="{8F9A2F13-9894-338F-7B50-DD573F3B4870}"/>
          </ac:spMkLst>
        </pc:spChg>
        <pc:spChg chg="add del mod">
          <ac:chgData name="T.J. Elliott" userId="bdc1f311ae670521" providerId="LiveId" clId="{869FBC49-B8D6-4535-BBD9-158B95ECD711}" dt="2025-10-06T22:55:37.192" v="2111" actId="1037"/>
          <ac:spMkLst>
            <pc:docMk/>
            <pc:sldMk cId="644581886" sldId="277"/>
            <ac:spMk id="3" creationId="{6A570C7D-520C-73BB-4CD2-95448D1AFF3F}"/>
          </ac:spMkLst>
        </pc:spChg>
        <pc:picChg chg="add mod">
          <ac:chgData name="T.J. Elliott" userId="bdc1f311ae670521" providerId="LiveId" clId="{869FBC49-B8D6-4535-BBD9-158B95ECD711}" dt="2025-10-06T22:55:29.173" v="2090" actId="1076"/>
          <ac:picMkLst>
            <pc:docMk/>
            <pc:sldMk cId="644581886" sldId="277"/>
            <ac:picMk id="4098" creationId="{E0F787AA-2EA9-F1E0-4AB6-4D6E26167812}"/>
          </ac:picMkLst>
        </pc:picChg>
      </pc:sldChg>
      <pc:sldChg chg="addSp delSp modSp add mod">
        <pc:chgData name="T.J. Elliott" userId="bdc1f311ae670521" providerId="LiveId" clId="{869FBC49-B8D6-4535-BBD9-158B95ECD711}" dt="2025-10-06T22:55:20.474" v="2088" actId="21"/>
        <pc:sldMkLst>
          <pc:docMk/>
          <pc:sldMk cId="540974532" sldId="278"/>
        </pc:sldMkLst>
        <pc:spChg chg="mod">
          <ac:chgData name="T.J. Elliott" userId="bdc1f311ae670521" providerId="LiveId" clId="{869FBC49-B8D6-4535-BBD9-158B95ECD711}" dt="2025-10-06T20:45:04.959" v="1305" actId="20577"/>
          <ac:spMkLst>
            <pc:docMk/>
            <pc:sldMk cId="540974532" sldId="278"/>
            <ac:spMk id="2" creationId="{19181873-F98A-C420-E7B1-62DF8A69CEE2}"/>
          </ac:spMkLst>
        </pc:spChg>
        <pc:spChg chg="mod">
          <ac:chgData name="T.J. Elliott" userId="bdc1f311ae670521" providerId="LiveId" clId="{869FBC49-B8D6-4535-BBD9-158B95ECD711}" dt="2025-10-06T20:50:19.682" v="1315" actId="1076"/>
          <ac:spMkLst>
            <pc:docMk/>
            <pc:sldMk cId="540974532" sldId="278"/>
            <ac:spMk id="3" creationId="{08879000-19F2-22EA-1C8D-BBA831AC7F08}"/>
          </ac:spMkLst>
        </pc:spChg>
        <pc:spChg chg="add mod">
          <ac:chgData name="T.J. Elliott" userId="bdc1f311ae670521" providerId="LiveId" clId="{869FBC49-B8D6-4535-BBD9-158B95ECD711}" dt="2025-10-06T20:51:17.461" v="1370" actId="14100"/>
          <ac:spMkLst>
            <pc:docMk/>
            <pc:sldMk cId="540974532" sldId="278"/>
            <ac:spMk id="4" creationId="{C1951671-D4A1-9C7A-DEDA-2587C02386F1}"/>
          </ac:spMkLst>
        </pc:spChg>
      </pc:sldChg>
      <pc:sldChg chg="addSp delSp modSp new mod ord modClrScheme chgLayout">
        <pc:chgData name="T.J. Elliott" userId="bdc1f311ae670521" providerId="LiveId" clId="{869FBC49-B8D6-4535-BBD9-158B95ECD711}" dt="2025-10-08T02:21:09.539" v="4205"/>
        <pc:sldMkLst>
          <pc:docMk/>
          <pc:sldMk cId="3956913276" sldId="279"/>
        </pc:sldMkLst>
        <pc:spChg chg="add mod ord">
          <ac:chgData name="T.J. Elliott" userId="bdc1f311ae670521" providerId="LiveId" clId="{869FBC49-B8D6-4535-BBD9-158B95ECD711}" dt="2025-10-06T21:01:27.330" v="1651" actId="20577"/>
          <ac:spMkLst>
            <pc:docMk/>
            <pc:sldMk cId="3956913276" sldId="279"/>
            <ac:spMk id="3" creationId="{EA117A26-59B6-C09D-223E-4C1AA4FAE192}"/>
          </ac:spMkLst>
        </pc:spChg>
        <pc:spChg chg="add mod ord">
          <ac:chgData name="T.J. Elliott" userId="bdc1f311ae670521" providerId="LiveId" clId="{869FBC49-B8D6-4535-BBD9-158B95ECD711}" dt="2025-10-07T22:16:57.988" v="3875" actId="2711"/>
          <ac:spMkLst>
            <pc:docMk/>
            <pc:sldMk cId="3956913276" sldId="279"/>
            <ac:spMk id="4" creationId="{7BCD54D7-6A1D-0EAC-EFA9-C407110B5C44}"/>
          </ac:spMkLst>
        </pc:spChg>
      </pc:sldChg>
      <pc:sldChg chg="addSp delSp modSp new mod modClrScheme chgLayout">
        <pc:chgData name="T.J. Elliott" userId="bdc1f311ae670521" providerId="LiveId" clId="{869FBC49-B8D6-4535-BBD9-158B95ECD711}" dt="2025-10-09T17:50:43.997" v="5278" actId="1076"/>
        <pc:sldMkLst>
          <pc:docMk/>
          <pc:sldMk cId="7241770" sldId="280"/>
        </pc:sldMkLst>
        <pc:spChg chg="add mod ord">
          <ac:chgData name="T.J. Elliott" userId="bdc1f311ae670521" providerId="LiveId" clId="{869FBC49-B8D6-4535-BBD9-158B95ECD711}" dt="2025-10-09T17:45:51.020" v="5222" actId="1076"/>
          <ac:spMkLst>
            <pc:docMk/>
            <pc:sldMk cId="7241770" sldId="280"/>
            <ac:spMk id="6" creationId="{56FF99B1-DB41-CB8D-8566-E4FA9D4C0E4E}"/>
          </ac:spMkLst>
        </pc:spChg>
        <pc:spChg chg="add mod ord">
          <ac:chgData name="T.J. Elliott" userId="bdc1f311ae670521" providerId="LiveId" clId="{869FBC49-B8D6-4535-BBD9-158B95ECD711}" dt="2025-10-06T21:08:50.665" v="1843" actId="20577"/>
          <ac:spMkLst>
            <pc:docMk/>
            <pc:sldMk cId="7241770" sldId="280"/>
            <ac:spMk id="7" creationId="{FDA00B58-62C9-BAAC-0242-CC46D1175834}"/>
          </ac:spMkLst>
        </pc:spChg>
        <pc:spChg chg="add mod ord">
          <ac:chgData name="T.J. Elliott" userId="bdc1f311ae670521" providerId="LiveId" clId="{869FBC49-B8D6-4535-BBD9-158B95ECD711}" dt="2025-10-09T17:50:43.997" v="5278" actId="1076"/>
          <ac:spMkLst>
            <pc:docMk/>
            <pc:sldMk cId="7241770" sldId="280"/>
            <ac:spMk id="8" creationId="{EE859DEF-891F-350C-49B8-DBBB1B813CA1}"/>
          </ac:spMkLst>
        </pc:spChg>
      </pc:sldChg>
      <pc:sldChg chg="modSp add mod">
        <pc:chgData name="T.J. Elliott" userId="bdc1f311ae670521" providerId="LiveId" clId="{869FBC49-B8D6-4535-BBD9-158B95ECD711}" dt="2025-10-06T22:47:08.854" v="2026" actId="15"/>
        <pc:sldMkLst>
          <pc:docMk/>
          <pc:sldMk cId="1918751294" sldId="281"/>
        </pc:sldMkLst>
        <pc:spChg chg="mod">
          <ac:chgData name="T.J. Elliott" userId="bdc1f311ae670521" providerId="LiveId" clId="{869FBC49-B8D6-4535-BBD9-158B95ECD711}" dt="2025-10-06T22:47:08.854" v="2026" actId="15"/>
          <ac:spMkLst>
            <pc:docMk/>
            <pc:sldMk cId="1918751294" sldId="281"/>
            <ac:spMk id="6" creationId="{854E2FF6-0F10-3930-6278-935E541636BD}"/>
          </ac:spMkLst>
        </pc:spChg>
        <pc:spChg chg="mod">
          <ac:chgData name="T.J. Elliott" userId="bdc1f311ae670521" providerId="LiveId" clId="{869FBC49-B8D6-4535-BBD9-158B95ECD711}" dt="2025-10-06T22:39:00.153" v="1869" actId="114"/>
          <ac:spMkLst>
            <pc:docMk/>
            <pc:sldMk cId="1918751294" sldId="281"/>
            <ac:spMk id="8" creationId="{8E75821B-B9D4-658B-60D2-A179E6EBDB53}"/>
          </ac:spMkLst>
        </pc:spChg>
      </pc:sldChg>
      <pc:sldChg chg="addSp modSp new mod ord modClrScheme chgLayout">
        <pc:chgData name="T.J. Elliott" userId="bdc1f311ae670521" providerId="LiveId" clId="{869FBC49-B8D6-4535-BBD9-158B95ECD711}" dt="2025-10-08T02:48:16.124" v="4860" actId="403"/>
        <pc:sldMkLst>
          <pc:docMk/>
          <pc:sldMk cId="1039479227" sldId="282"/>
        </pc:sldMkLst>
        <pc:spChg chg="mod">
          <ac:chgData name="T.J. Elliott" userId="bdc1f311ae670521" providerId="LiveId" clId="{869FBC49-B8D6-4535-BBD9-158B95ECD711}" dt="2025-10-08T02:40:37.091" v="4804" actId="20577"/>
          <ac:spMkLst>
            <pc:docMk/>
            <pc:sldMk cId="1039479227" sldId="282"/>
            <ac:spMk id="2" creationId="{577616D9-B0C6-BA97-9696-7C243A716C2A}"/>
          </ac:spMkLst>
        </pc:spChg>
        <pc:spChg chg="mod ord">
          <ac:chgData name="T.J. Elliott" userId="bdc1f311ae670521" providerId="LiveId" clId="{869FBC49-B8D6-4535-BBD9-158B95ECD711}" dt="2025-10-08T02:48:16.124" v="4860" actId="403"/>
          <ac:spMkLst>
            <pc:docMk/>
            <pc:sldMk cId="1039479227" sldId="282"/>
            <ac:spMk id="3" creationId="{73BF07FF-898E-D7D7-9264-0BE449AED3B9}"/>
          </ac:spMkLst>
        </pc:spChg>
        <pc:picChg chg="add mod">
          <ac:chgData name="T.J. Elliott" userId="bdc1f311ae670521" providerId="LiveId" clId="{869FBC49-B8D6-4535-BBD9-158B95ECD711}" dt="2025-10-08T02:47:57.192" v="4857" actId="1076"/>
          <ac:picMkLst>
            <pc:docMk/>
            <pc:sldMk cId="1039479227" sldId="282"/>
            <ac:picMk id="3074" creationId="{1D6ABF02-86E5-6899-5052-243275B6FA99}"/>
          </ac:picMkLst>
        </pc:picChg>
      </pc:sldChg>
      <pc:sldChg chg="addSp delSp modSp new mod modClrScheme chgLayout">
        <pc:chgData name="T.J. Elliott" userId="bdc1f311ae670521" providerId="LiveId" clId="{869FBC49-B8D6-4535-BBD9-158B95ECD711}" dt="2025-10-08T02:38:16.632" v="4719" actId="114"/>
        <pc:sldMkLst>
          <pc:docMk/>
          <pc:sldMk cId="2844382371" sldId="283"/>
        </pc:sldMkLst>
        <pc:spChg chg="add mod ord">
          <ac:chgData name="T.J. Elliott" userId="bdc1f311ae670521" providerId="LiveId" clId="{869FBC49-B8D6-4535-BBD9-158B95ECD711}" dt="2025-10-08T02:35:07.220" v="4649" actId="20577"/>
          <ac:spMkLst>
            <pc:docMk/>
            <pc:sldMk cId="2844382371" sldId="283"/>
            <ac:spMk id="5" creationId="{A81F107F-7724-2659-FF5F-993FA252D5A7}"/>
          </ac:spMkLst>
        </pc:spChg>
        <pc:spChg chg="add del mod ord">
          <ac:chgData name="T.J. Elliott" userId="bdc1f311ae670521" providerId="LiveId" clId="{869FBC49-B8D6-4535-BBD9-158B95ECD711}" dt="2025-10-08T02:38:16.632" v="4719" actId="114"/>
          <ac:spMkLst>
            <pc:docMk/>
            <pc:sldMk cId="2844382371" sldId="283"/>
            <ac:spMk id="6" creationId="{092D5BD0-9BED-E533-3565-B06ACB1D7F4D}"/>
          </ac:spMkLst>
        </pc:spChg>
      </pc:sldChg>
      <pc:sldChg chg="addSp delSp modSp new mod ord modClrScheme chgLayout">
        <pc:chgData name="T.J. Elliott" userId="bdc1f311ae670521" providerId="LiveId" clId="{869FBC49-B8D6-4535-BBD9-158B95ECD711}" dt="2025-10-07T18:13:53.166" v="3685"/>
        <pc:sldMkLst>
          <pc:docMk/>
          <pc:sldMk cId="1473918599" sldId="284"/>
        </pc:sldMkLst>
        <pc:spChg chg="mod ord">
          <ac:chgData name="T.J. Elliott" userId="bdc1f311ae670521" providerId="LiveId" clId="{869FBC49-B8D6-4535-BBD9-158B95ECD711}" dt="2025-10-07T00:14:21.374" v="2827" actId="700"/>
          <ac:spMkLst>
            <pc:docMk/>
            <pc:sldMk cId="1473918599" sldId="284"/>
            <ac:spMk id="2" creationId="{8CE1D909-03F2-36C0-D369-7E0401F9E3D2}"/>
          </ac:spMkLst>
        </pc:spChg>
        <pc:spChg chg="mod ord">
          <ac:chgData name="T.J. Elliott" userId="bdc1f311ae670521" providerId="LiveId" clId="{869FBC49-B8D6-4535-BBD9-158B95ECD711}" dt="2025-10-07T00:15:21.405" v="2842" actId="122"/>
          <ac:spMkLst>
            <pc:docMk/>
            <pc:sldMk cId="1473918599" sldId="284"/>
            <ac:spMk id="3" creationId="{0E185649-D831-48F9-8D26-FBD71B435723}"/>
          </ac:spMkLst>
        </pc:spChg>
        <pc:spChg chg="add mod ord">
          <ac:chgData name="T.J. Elliott" userId="bdc1f311ae670521" providerId="LiveId" clId="{869FBC49-B8D6-4535-BBD9-158B95ECD711}" dt="2025-10-07T00:15:55.728" v="2844" actId="2711"/>
          <ac:spMkLst>
            <pc:docMk/>
            <pc:sldMk cId="1473918599" sldId="284"/>
            <ac:spMk id="5" creationId="{BA5115DC-9EAA-A2F3-EF1A-8733CC0D4B90}"/>
          </ac:spMkLst>
        </pc:spChg>
        <pc:spChg chg="add mod ord">
          <ac:chgData name="T.J. Elliott" userId="bdc1f311ae670521" providerId="LiveId" clId="{869FBC49-B8D6-4535-BBD9-158B95ECD711}" dt="2025-10-07T00:14:35.578" v="2833" actId="27636"/>
          <ac:spMkLst>
            <pc:docMk/>
            <pc:sldMk cId="1473918599" sldId="284"/>
            <ac:spMk id="6" creationId="{6ED4819E-6ED9-10BF-D814-9F257DB1F884}"/>
          </ac:spMkLst>
        </pc:spChg>
        <pc:spChg chg="add mod ord">
          <ac:chgData name="T.J. Elliott" userId="bdc1f311ae670521" providerId="LiveId" clId="{869FBC49-B8D6-4535-BBD9-158B95ECD711}" dt="2025-10-07T00:16:20.036" v="2851" actId="20577"/>
          <ac:spMkLst>
            <pc:docMk/>
            <pc:sldMk cId="1473918599" sldId="284"/>
            <ac:spMk id="7" creationId="{7770A633-0234-2A32-5F79-EB22BB13990B}"/>
          </ac:spMkLst>
        </pc:spChg>
      </pc:sldChg>
      <pc:sldChg chg="addSp modSp add mod">
        <pc:chgData name="T.J. Elliott" userId="bdc1f311ae670521" providerId="LiveId" clId="{869FBC49-B8D6-4535-BBD9-158B95ECD711}" dt="2025-10-08T02:39:57.414" v="4785" actId="1582"/>
        <pc:sldMkLst>
          <pc:docMk/>
          <pc:sldMk cId="3747437346" sldId="285"/>
        </pc:sldMkLst>
        <pc:spChg chg="add mod">
          <ac:chgData name="T.J. Elliott" userId="bdc1f311ae670521" providerId="LiveId" clId="{869FBC49-B8D6-4535-BBD9-158B95ECD711}" dt="2025-10-07T00:12:58.567" v="2817" actId="113"/>
          <ac:spMkLst>
            <pc:docMk/>
            <pc:sldMk cId="3747437346" sldId="285"/>
            <ac:spMk id="2" creationId="{2946E865-BFD2-3DA4-8A84-5A6FE4B68A45}"/>
          </ac:spMkLst>
        </pc:spChg>
        <pc:spChg chg="add mod">
          <ac:chgData name="T.J. Elliott" userId="bdc1f311ae670521" providerId="LiveId" clId="{869FBC49-B8D6-4535-BBD9-158B95ECD711}" dt="2025-10-07T00:12:58.567" v="2817" actId="113"/>
          <ac:spMkLst>
            <pc:docMk/>
            <pc:sldMk cId="3747437346" sldId="285"/>
            <ac:spMk id="3" creationId="{733373F6-D654-1E18-08EB-D344B1E4EEF8}"/>
          </ac:spMkLst>
        </pc:spChg>
        <pc:spChg chg="add mod">
          <ac:chgData name="T.J. Elliott" userId="bdc1f311ae670521" providerId="LiveId" clId="{869FBC49-B8D6-4535-BBD9-158B95ECD711}" dt="2025-10-08T02:39:57.414" v="4785" actId="1582"/>
          <ac:spMkLst>
            <pc:docMk/>
            <pc:sldMk cId="3747437346" sldId="285"/>
            <ac:spMk id="4" creationId="{5F717A0B-DCD6-FB6B-3A81-D0D6A4F6CC4E}"/>
          </ac:spMkLst>
        </pc:spChg>
        <pc:spChg chg="mod">
          <ac:chgData name="T.J. Elliott" userId="bdc1f311ae670521" providerId="LiveId" clId="{869FBC49-B8D6-4535-BBD9-158B95ECD711}" dt="2025-10-08T02:38:26.012" v="4723" actId="20577"/>
          <ac:spMkLst>
            <pc:docMk/>
            <pc:sldMk cId="3747437346" sldId="285"/>
            <ac:spMk id="5" creationId="{89FC4B9D-C34B-FEFF-8B2E-360914D030E1}"/>
          </ac:spMkLst>
        </pc:spChg>
        <pc:spChg chg="mod">
          <ac:chgData name="T.J. Elliott" userId="bdc1f311ae670521" providerId="LiveId" clId="{869FBC49-B8D6-4535-BBD9-158B95ECD711}" dt="2025-10-07T00:10:49.194" v="2768" actId="114"/>
          <ac:spMkLst>
            <pc:docMk/>
            <pc:sldMk cId="3747437346" sldId="285"/>
            <ac:spMk id="6" creationId="{CEE5675D-443E-A9BA-C168-C0FEF08815A3}"/>
          </ac:spMkLst>
        </pc:spChg>
      </pc:sldChg>
      <pc:sldChg chg="addSp delSp modSp new mod ord modClrScheme chgLayout">
        <pc:chgData name="T.J. Elliott" userId="bdc1f311ae670521" providerId="LiveId" clId="{869FBC49-B8D6-4535-BBD9-158B95ECD711}" dt="2025-10-07T23:16:27.485" v="4008" actId="114"/>
        <pc:sldMkLst>
          <pc:docMk/>
          <pc:sldMk cId="1109361940" sldId="286"/>
        </pc:sldMkLst>
        <pc:spChg chg="mod ord">
          <ac:chgData name="T.J. Elliott" userId="bdc1f311ae670521" providerId="LiveId" clId="{869FBC49-B8D6-4535-BBD9-158B95ECD711}" dt="2025-10-07T23:16:08.163" v="4006" actId="404"/>
          <ac:spMkLst>
            <pc:docMk/>
            <pc:sldMk cId="1109361940" sldId="286"/>
            <ac:spMk id="4" creationId="{FB08C8B6-2C17-8F2F-5299-DEB2729EB59E}"/>
          </ac:spMkLst>
        </pc:spChg>
        <pc:spChg chg="add mod">
          <ac:chgData name="T.J. Elliott" userId="bdc1f311ae670521" providerId="LiveId" clId="{869FBC49-B8D6-4535-BBD9-158B95ECD711}" dt="2025-10-07T23:16:27.485" v="4008" actId="114"/>
          <ac:spMkLst>
            <pc:docMk/>
            <pc:sldMk cId="1109361940" sldId="286"/>
            <ac:spMk id="9" creationId="{975D7C2A-666F-309D-54AF-E850196FE48C}"/>
          </ac:spMkLst>
        </pc:spChg>
      </pc:sldChg>
      <pc:sldChg chg="addSp delSp modSp new mod ord modClrScheme chgLayout">
        <pc:chgData name="T.J. Elliott" userId="bdc1f311ae670521" providerId="LiveId" clId="{869FBC49-B8D6-4535-BBD9-158B95ECD711}" dt="2025-10-07T23:15:22.767" v="3997" actId="20577"/>
        <pc:sldMkLst>
          <pc:docMk/>
          <pc:sldMk cId="3249266304" sldId="287"/>
        </pc:sldMkLst>
        <pc:spChg chg="add mod ord">
          <ac:chgData name="T.J. Elliott" userId="bdc1f311ae670521" providerId="LiveId" clId="{869FBC49-B8D6-4535-BBD9-158B95ECD711}" dt="2025-10-07T23:15:22.767" v="3997" actId="20577"/>
          <ac:spMkLst>
            <pc:docMk/>
            <pc:sldMk cId="3249266304" sldId="287"/>
            <ac:spMk id="5" creationId="{63BCE423-0E32-7BFB-6FA7-99B645AB71E6}"/>
          </ac:spMkLst>
        </pc:spChg>
        <pc:spChg chg="add mod ord">
          <ac:chgData name="T.J. Elliott" userId="bdc1f311ae670521" providerId="LiveId" clId="{869FBC49-B8D6-4535-BBD9-158B95ECD711}" dt="2025-10-07T23:14:48.120" v="3985" actId="27636"/>
          <ac:spMkLst>
            <pc:docMk/>
            <pc:sldMk cId="3249266304" sldId="287"/>
            <ac:spMk id="6" creationId="{0DC1BAB5-AA36-CC7D-E1BB-A32AD5779387}"/>
          </ac:spMkLst>
        </pc:spChg>
        <pc:picChg chg="add mod">
          <ac:chgData name="T.J. Elliott" userId="bdc1f311ae670521" providerId="LiveId" clId="{869FBC49-B8D6-4535-BBD9-158B95ECD711}" dt="2025-10-07T00:34:34.091" v="2972" actId="26606"/>
          <ac:picMkLst>
            <pc:docMk/>
            <pc:sldMk cId="3249266304" sldId="287"/>
            <ac:picMk id="6148" creationId="{9673AF96-761D-5126-271D-728A28764C38}"/>
          </ac:picMkLst>
        </pc:picChg>
      </pc:sldChg>
      <pc:sldChg chg="addSp delSp modSp new mod ord modClrScheme chgLayout">
        <pc:chgData name="T.J. Elliott" userId="bdc1f311ae670521" providerId="LiveId" clId="{869FBC49-B8D6-4535-BBD9-158B95ECD711}" dt="2025-10-08T02:45:28.458" v="4853"/>
        <pc:sldMkLst>
          <pc:docMk/>
          <pc:sldMk cId="3514995803" sldId="288"/>
        </pc:sldMkLst>
        <pc:spChg chg="add mod">
          <ac:chgData name="T.J. Elliott" userId="bdc1f311ae670521" providerId="LiveId" clId="{869FBC49-B8D6-4535-BBD9-158B95ECD711}" dt="2025-10-07T00:40:18.067" v="3002" actId="26606"/>
          <ac:spMkLst>
            <pc:docMk/>
            <pc:sldMk cId="3514995803" sldId="288"/>
            <ac:spMk id="10" creationId="{3A87CAFF-F150-818A-D903-E523DBCF01C3}"/>
          </ac:spMkLst>
        </pc:spChg>
        <pc:spChg chg="add mod">
          <ac:chgData name="T.J. Elliott" userId="bdc1f311ae670521" providerId="LiveId" clId="{869FBC49-B8D6-4535-BBD9-158B95ECD711}" dt="2025-10-07T00:40:18.067" v="3002" actId="26606"/>
          <ac:spMkLst>
            <pc:docMk/>
            <pc:sldMk cId="3514995803" sldId="288"/>
            <ac:spMk id="14" creationId="{21926846-779F-7104-07B1-3ABDC0BFC701}"/>
          </ac:spMkLst>
        </pc:spChg>
        <pc:picChg chg="add mod">
          <ac:chgData name="T.J. Elliott" userId="bdc1f311ae670521" providerId="LiveId" clId="{869FBC49-B8D6-4535-BBD9-158B95ECD711}" dt="2025-10-07T00:40:18.067" v="3002" actId="26606"/>
          <ac:picMkLst>
            <pc:docMk/>
            <pc:sldMk cId="3514995803" sldId="288"/>
            <ac:picMk id="7170" creationId="{7076537F-7DDE-1975-395D-806B36B5C951}"/>
          </ac:picMkLst>
        </pc:picChg>
      </pc:sldChg>
      <pc:sldChg chg="modSp new mod ord">
        <pc:chgData name="T.J. Elliott" userId="bdc1f311ae670521" providerId="LiveId" clId="{869FBC49-B8D6-4535-BBD9-158B95ECD711}" dt="2025-10-08T02:48:32.475" v="4862" actId="20577"/>
        <pc:sldMkLst>
          <pc:docMk/>
          <pc:sldMk cId="2986009134" sldId="289"/>
        </pc:sldMkLst>
        <pc:spChg chg="mod">
          <ac:chgData name="T.J. Elliott" userId="bdc1f311ae670521" providerId="LiveId" clId="{869FBC49-B8D6-4535-BBD9-158B95ECD711}" dt="2025-10-08T02:48:32.475" v="4862" actId="20577"/>
          <ac:spMkLst>
            <pc:docMk/>
            <pc:sldMk cId="2986009134" sldId="289"/>
            <ac:spMk id="2" creationId="{4E86C1AA-F8B9-7A7E-E22D-E502E5EBD1EF}"/>
          </ac:spMkLst>
        </pc:spChg>
        <pc:spChg chg="mod">
          <ac:chgData name="T.J. Elliott" userId="bdc1f311ae670521" providerId="LiveId" clId="{869FBC49-B8D6-4535-BBD9-158B95ECD711}" dt="2025-10-07T00:41:35.905" v="3087"/>
          <ac:spMkLst>
            <pc:docMk/>
            <pc:sldMk cId="2986009134" sldId="289"/>
            <ac:spMk id="3" creationId="{453D4F8E-606E-8A5B-3392-9A3D57E1699F}"/>
          </ac:spMkLst>
        </pc:spChg>
      </pc:sldChg>
      <pc:sldChg chg="addSp delSp modSp new mod ord modClrScheme chgLayout">
        <pc:chgData name="T.J. Elliott" userId="bdc1f311ae670521" providerId="LiveId" clId="{869FBC49-B8D6-4535-BBD9-158B95ECD711}" dt="2025-10-08T02:41:17.549" v="4807"/>
        <pc:sldMkLst>
          <pc:docMk/>
          <pc:sldMk cId="3541324294" sldId="290"/>
        </pc:sldMkLst>
        <pc:spChg chg="add mod ord">
          <ac:chgData name="T.J. Elliott" userId="bdc1f311ae670521" providerId="LiveId" clId="{869FBC49-B8D6-4535-BBD9-158B95ECD711}" dt="2025-10-08T02:41:17.549" v="4807"/>
          <ac:spMkLst>
            <pc:docMk/>
            <pc:sldMk cId="3541324294" sldId="290"/>
            <ac:spMk id="5" creationId="{E283EF1D-76C6-514A-8D47-DA3125678C56}"/>
          </ac:spMkLst>
        </pc:spChg>
        <pc:spChg chg="add mod ord">
          <ac:chgData name="T.J. Elliott" userId="bdc1f311ae670521" providerId="LiveId" clId="{869FBC49-B8D6-4535-BBD9-158B95ECD711}" dt="2025-10-08T02:33:07.017" v="4644" actId="20577"/>
          <ac:spMkLst>
            <pc:docMk/>
            <pc:sldMk cId="3541324294" sldId="290"/>
            <ac:spMk id="6" creationId="{4CA1BBFE-C278-3160-5CD6-97B14245DC12}"/>
          </ac:spMkLst>
        </pc:spChg>
      </pc:sldChg>
      <pc:sldChg chg="modSp new mod ord">
        <pc:chgData name="T.J. Elliott" userId="bdc1f311ae670521" providerId="LiveId" clId="{869FBC49-B8D6-4535-BBD9-158B95ECD711}" dt="2025-10-08T02:48:43.328" v="4864" actId="14100"/>
        <pc:sldMkLst>
          <pc:docMk/>
          <pc:sldMk cId="3975679774" sldId="291"/>
        </pc:sldMkLst>
        <pc:spChg chg="mod">
          <ac:chgData name="T.J. Elliott" userId="bdc1f311ae670521" providerId="LiveId" clId="{869FBC49-B8D6-4535-BBD9-158B95ECD711}" dt="2025-10-08T02:48:43.328" v="4864" actId="14100"/>
          <ac:spMkLst>
            <pc:docMk/>
            <pc:sldMk cId="3975679774" sldId="291"/>
            <ac:spMk id="2" creationId="{FFF33B83-4732-BD3A-B2B0-559DDABE38DB}"/>
          </ac:spMkLst>
        </pc:spChg>
        <pc:spChg chg="mod">
          <ac:chgData name="T.J. Elliott" userId="bdc1f311ae670521" providerId="LiveId" clId="{869FBC49-B8D6-4535-BBD9-158B95ECD711}" dt="2025-10-07T00:47:30.478" v="3201" actId="20577"/>
          <ac:spMkLst>
            <pc:docMk/>
            <pc:sldMk cId="3975679774" sldId="291"/>
            <ac:spMk id="3" creationId="{212BC9C2-2AF5-E56A-3102-831570B33C53}"/>
          </ac:spMkLst>
        </pc:spChg>
      </pc:sldChg>
      <pc:sldChg chg="addSp delSp modSp new mod ord modClrScheme chgLayout">
        <pc:chgData name="T.J. Elliott" userId="bdc1f311ae670521" providerId="LiveId" clId="{869FBC49-B8D6-4535-BBD9-158B95ECD711}" dt="2025-10-07T22:41:10.723" v="3928"/>
        <pc:sldMkLst>
          <pc:docMk/>
          <pc:sldMk cId="2442970485" sldId="292"/>
        </pc:sldMkLst>
        <pc:spChg chg="add mod ord">
          <ac:chgData name="T.J. Elliott" userId="bdc1f311ae670521" providerId="LiveId" clId="{869FBC49-B8D6-4535-BBD9-158B95ECD711}" dt="2025-10-07T17:08:20.498" v="3306" actId="3064"/>
          <ac:spMkLst>
            <pc:docMk/>
            <pc:sldMk cId="2442970485" sldId="292"/>
            <ac:spMk id="8" creationId="{70945D2F-251E-B537-ED0D-0B248383F938}"/>
          </ac:spMkLst>
        </pc:spChg>
        <pc:spChg chg="add mod">
          <ac:chgData name="T.J. Elliott" userId="bdc1f311ae670521" providerId="LiveId" clId="{869FBC49-B8D6-4535-BBD9-158B95ECD711}" dt="2025-10-07T16:56:36.894" v="3270" actId="1076"/>
          <ac:spMkLst>
            <pc:docMk/>
            <pc:sldMk cId="2442970485" sldId="292"/>
            <ac:spMk id="15" creationId="{54FA3C0B-45E2-36A5-630E-2E1EBCEB9745}"/>
          </ac:spMkLst>
        </pc:spChg>
        <pc:spChg chg="add mod">
          <ac:chgData name="T.J. Elliott" userId="bdc1f311ae670521" providerId="LiveId" clId="{869FBC49-B8D6-4535-BBD9-158B95ECD711}" dt="2025-10-07T16:56:36.894" v="3270" actId="1076"/>
          <ac:spMkLst>
            <pc:docMk/>
            <pc:sldMk cId="2442970485" sldId="292"/>
            <ac:spMk id="16" creationId="{AD32D0AE-57FA-0DEB-304D-0D19906B1F31}"/>
          </ac:spMkLst>
        </pc:spChg>
        <pc:picChg chg="add mod">
          <ac:chgData name="T.J. Elliott" userId="bdc1f311ae670521" providerId="LiveId" clId="{869FBC49-B8D6-4535-BBD9-158B95ECD711}" dt="2025-10-07T16:46:00.918" v="3207" actId="962"/>
          <ac:picMkLst>
            <pc:docMk/>
            <pc:sldMk cId="2442970485" sldId="292"/>
            <ac:picMk id="12" creationId="{683EBE6A-78D1-FF5A-3659-6EA00E599229}"/>
          </ac:picMkLst>
        </pc:picChg>
        <pc:picChg chg="add mod">
          <ac:chgData name="T.J. Elliott" userId="bdc1f311ae670521" providerId="LiveId" clId="{869FBC49-B8D6-4535-BBD9-158B95ECD711}" dt="2025-10-07T16:47:59.337" v="3210" actId="962"/>
          <ac:picMkLst>
            <pc:docMk/>
            <pc:sldMk cId="2442970485" sldId="292"/>
            <ac:picMk id="14" creationId="{235CCD60-D0A6-315B-FF58-A83016FC6242}"/>
          </ac:picMkLst>
        </pc:picChg>
      </pc:sldChg>
      <pc:sldChg chg="new del">
        <pc:chgData name="T.J. Elliott" userId="bdc1f311ae670521" providerId="LiveId" clId="{869FBC49-B8D6-4535-BBD9-158B95ECD711}" dt="2025-10-07T17:08:44.952" v="3308" actId="680"/>
        <pc:sldMkLst>
          <pc:docMk/>
          <pc:sldMk cId="56465749" sldId="293"/>
        </pc:sldMkLst>
      </pc:sldChg>
      <pc:sldChg chg="addSp delSp modSp add mod ord">
        <pc:chgData name="T.J. Elliott" userId="bdc1f311ae670521" providerId="LiveId" clId="{869FBC49-B8D6-4535-BBD9-158B95ECD711}" dt="2025-10-07T22:41:13.874" v="3930"/>
        <pc:sldMkLst>
          <pc:docMk/>
          <pc:sldMk cId="3562007036" sldId="293"/>
        </pc:sldMkLst>
        <pc:spChg chg="add mod">
          <ac:chgData name="T.J. Elliott" userId="bdc1f311ae670521" providerId="LiveId" clId="{869FBC49-B8D6-4535-BBD9-158B95ECD711}" dt="2025-10-07T17:14:05.981" v="3451" actId="1076"/>
          <ac:spMkLst>
            <pc:docMk/>
            <pc:sldMk cId="3562007036" sldId="293"/>
            <ac:spMk id="11" creationId="{550E13EB-0D11-C2BC-3E02-9EC1950EEE50}"/>
          </ac:spMkLst>
        </pc:spChg>
        <pc:spChg chg="mod">
          <ac:chgData name="T.J. Elliott" userId="bdc1f311ae670521" providerId="LiveId" clId="{869FBC49-B8D6-4535-BBD9-158B95ECD711}" dt="2025-10-07T17:13:41.241" v="3330" actId="207"/>
          <ac:spMkLst>
            <pc:docMk/>
            <pc:sldMk cId="3562007036" sldId="293"/>
            <ac:spMk id="15" creationId="{7987D8FE-A1CD-4622-A1B6-B19969437BE9}"/>
          </ac:spMkLst>
        </pc:spChg>
        <pc:picChg chg="add mod">
          <ac:chgData name="T.J. Elliott" userId="bdc1f311ae670521" providerId="LiveId" clId="{869FBC49-B8D6-4535-BBD9-158B95ECD711}" dt="2025-10-07T17:14:11.701" v="3452" actId="14100"/>
          <ac:picMkLst>
            <pc:docMk/>
            <pc:sldMk cId="3562007036" sldId="293"/>
            <ac:picMk id="10" creationId="{5D347D00-92A6-5B31-302E-64D105CD50E3}"/>
          </ac:picMkLst>
        </pc:picChg>
        <pc:picChg chg="mod">
          <ac:chgData name="T.J. Elliott" userId="bdc1f311ae670521" providerId="LiveId" clId="{869FBC49-B8D6-4535-BBD9-158B95ECD711}" dt="2025-10-07T17:11:45.635" v="3310" actId="14826"/>
          <ac:picMkLst>
            <pc:docMk/>
            <pc:sldMk cId="3562007036" sldId="293"/>
            <ac:picMk id="12" creationId="{9344DAA3-E804-C67B-21A9-8B1727BB5ACD}"/>
          </ac:picMkLst>
        </pc:picChg>
      </pc:sldChg>
      <pc:sldChg chg="addSp modSp new mod">
        <pc:chgData name="T.J. Elliott" userId="bdc1f311ae670521" providerId="LiveId" clId="{869FBC49-B8D6-4535-BBD9-158B95ECD711}" dt="2025-10-08T02:19:03.730" v="4183" actId="20577"/>
        <pc:sldMkLst>
          <pc:docMk/>
          <pc:sldMk cId="2550631135" sldId="294"/>
        </pc:sldMkLst>
        <pc:spChg chg="mod">
          <ac:chgData name="T.J. Elliott" userId="bdc1f311ae670521" providerId="LiveId" clId="{869FBC49-B8D6-4535-BBD9-158B95ECD711}" dt="2025-10-08T02:19:03.730" v="4183" actId="20577"/>
          <ac:spMkLst>
            <pc:docMk/>
            <pc:sldMk cId="2550631135" sldId="294"/>
            <ac:spMk id="2" creationId="{39DC3885-AF6F-8DE3-E3A0-0D11657DB901}"/>
          </ac:spMkLst>
        </pc:spChg>
        <pc:spChg chg="mod">
          <ac:chgData name="T.J. Elliott" userId="bdc1f311ae670521" providerId="LiveId" clId="{869FBC49-B8D6-4535-BBD9-158B95ECD711}" dt="2025-10-07T18:11:06.635" v="3681" actId="20577"/>
          <ac:spMkLst>
            <pc:docMk/>
            <pc:sldMk cId="2550631135" sldId="294"/>
            <ac:spMk id="3" creationId="{C727DFDD-ED6F-2900-F8F0-FF733C99B60A}"/>
          </ac:spMkLst>
        </pc:spChg>
        <pc:picChg chg="add mod">
          <ac:chgData name="T.J. Elliott" userId="bdc1f311ae670521" providerId="LiveId" clId="{869FBC49-B8D6-4535-BBD9-158B95ECD711}" dt="2025-10-07T18:12:26.075" v="3683" actId="1076"/>
          <ac:picMkLst>
            <pc:docMk/>
            <pc:sldMk cId="2550631135" sldId="294"/>
            <ac:picMk id="5" creationId="{195960A9-7E36-B56C-C5A9-A028AD23036D}"/>
          </ac:picMkLst>
        </pc:picChg>
      </pc:sldChg>
      <pc:sldChg chg="addSp delSp modSp add mod ord modClrScheme chgLayout">
        <pc:chgData name="T.J. Elliott" userId="bdc1f311ae670521" providerId="LiveId" clId="{869FBC49-B8D6-4535-BBD9-158B95ECD711}" dt="2025-10-08T02:47:33.408" v="4856" actId="700"/>
        <pc:sldMkLst>
          <pc:docMk/>
          <pc:sldMk cId="2097054022" sldId="295"/>
        </pc:sldMkLst>
        <pc:spChg chg="del mod">
          <ac:chgData name="T.J. Elliott" userId="bdc1f311ae670521" providerId="LiveId" clId="{869FBC49-B8D6-4535-BBD9-158B95ECD711}" dt="2025-10-08T02:25:52.898" v="4302" actId="700"/>
          <ac:spMkLst>
            <pc:docMk/>
            <pc:sldMk cId="2097054022" sldId="295"/>
            <ac:spMk id="2" creationId="{84225A5B-7653-8D1F-83D9-8577ABA8673E}"/>
          </ac:spMkLst>
        </pc:spChg>
        <pc:spChg chg="add del mod ord">
          <ac:chgData name="T.J. Elliott" userId="bdc1f311ae670521" providerId="LiveId" clId="{869FBC49-B8D6-4535-BBD9-158B95ECD711}" dt="2025-10-08T02:25:52.898" v="4302" actId="700"/>
          <ac:spMkLst>
            <pc:docMk/>
            <pc:sldMk cId="2097054022" sldId="295"/>
            <ac:spMk id="4" creationId="{E9DAF93F-F6A1-6FDE-65ED-4568CCA3B3DC}"/>
          </ac:spMkLst>
        </pc:spChg>
        <pc:spChg chg="mod ord">
          <ac:chgData name="T.J. Elliott" userId="bdc1f311ae670521" providerId="LiveId" clId="{869FBC49-B8D6-4535-BBD9-158B95ECD711}" dt="2025-10-08T02:47:33.408" v="4856" actId="700"/>
          <ac:spMkLst>
            <pc:docMk/>
            <pc:sldMk cId="2097054022" sldId="295"/>
            <ac:spMk id="5" creationId="{D4EE8121-E3E6-B7DA-0520-9867EA627430}"/>
          </ac:spMkLst>
        </pc:spChg>
        <pc:spChg chg="del">
          <ac:chgData name="T.J. Elliott" userId="bdc1f311ae670521" providerId="LiveId" clId="{869FBC49-B8D6-4535-BBD9-158B95ECD711}" dt="2025-10-08T02:25:26.835" v="4299" actId="478"/>
          <ac:spMkLst>
            <pc:docMk/>
            <pc:sldMk cId="2097054022" sldId="295"/>
            <ac:spMk id="6" creationId="{9C68216C-24A5-C293-FB6D-6FDDB2FB9118}"/>
          </ac:spMkLst>
        </pc:spChg>
        <pc:spChg chg="add mod ord">
          <ac:chgData name="T.J. Elliott" userId="bdc1f311ae670521" providerId="LiveId" clId="{869FBC49-B8D6-4535-BBD9-158B95ECD711}" dt="2025-10-08T02:47:33.408" v="4856" actId="700"/>
          <ac:spMkLst>
            <pc:docMk/>
            <pc:sldMk cId="2097054022" sldId="295"/>
            <ac:spMk id="7" creationId="{D8FECD9B-8DDE-A81E-4885-A416446920F0}"/>
          </ac:spMkLst>
        </pc:spChg>
        <pc:spChg chg="add mod ord">
          <ac:chgData name="T.J. Elliott" userId="bdc1f311ae670521" providerId="LiveId" clId="{869FBC49-B8D6-4535-BBD9-158B95ECD711}" dt="2025-10-08T02:47:33.408" v="4856" actId="700"/>
          <ac:spMkLst>
            <pc:docMk/>
            <pc:sldMk cId="2097054022" sldId="295"/>
            <ac:spMk id="8" creationId="{5FF4F74B-7AF6-2024-01E6-FDD45CA79448}"/>
          </ac:spMkLst>
        </pc:spChg>
      </pc:sldChg>
      <pc:sldChg chg="modSp new mod ord">
        <pc:chgData name="T.J. Elliott" userId="bdc1f311ae670521" providerId="LiveId" clId="{869FBC49-B8D6-4535-BBD9-158B95ECD711}" dt="2025-10-08T02:21:13.715" v="4207"/>
        <pc:sldMkLst>
          <pc:docMk/>
          <pc:sldMk cId="746899253" sldId="296"/>
        </pc:sldMkLst>
        <pc:spChg chg="mod">
          <ac:chgData name="T.J. Elliott" userId="bdc1f311ae670521" providerId="LiveId" clId="{869FBC49-B8D6-4535-BBD9-158B95ECD711}" dt="2025-10-07T22:19:11.994" v="3920" actId="20577"/>
          <ac:spMkLst>
            <pc:docMk/>
            <pc:sldMk cId="746899253" sldId="296"/>
            <ac:spMk id="2" creationId="{6817978A-D5D7-DF89-E335-70C14F4B3B86}"/>
          </ac:spMkLst>
        </pc:spChg>
        <pc:spChg chg="mod">
          <ac:chgData name="T.J. Elliott" userId="bdc1f311ae670521" providerId="LiveId" clId="{869FBC49-B8D6-4535-BBD9-158B95ECD711}" dt="2025-10-08T02:20:50.789" v="4203" actId="20577"/>
          <ac:spMkLst>
            <pc:docMk/>
            <pc:sldMk cId="746899253" sldId="296"/>
            <ac:spMk id="3" creationId="{7FEFA083-D052-E0A2-ACCA-D286F151BA0A}"/>
          </ac:spMkLst>
        </pc:spChg>
      </pc:sldChg>
      <pc:sldChg chg="new del">
        <pc:chgData name="T.J. Elliott" userId="bdc1f311ae670521" providerId="LiveId" clId="{869FBC49-B8D6-4535-BBD9-158B95ECD711}" dt="2025-10-07T22:41:25.070" v="3932" actId="680"/>
        <pc:sldMkLst>
          <pc:docMk/>
          <pc:sldMk cId="490144634" sldId="297"/>
        </pc:sldMkLst>
      </pc:sldChg>
      <pc:sldChg chg="modSp add del mod">
        <pc:chgData name="T.J. Elliott" userId="bdc1f311ae670521" providerId="LiveId" clId="{869FBC49-B8D6-4535-BBD9-158B95ECD711}" dt="2025-10-07T22:49:16.365" v="3954" actId="47"/>
        <pc:sldMkLst>
          <pc:docMk/>
          <pc:sldMk cId="2882250895" sldId="297"/>
        </pc:sldMkLst>
      </pc:sldChg>
      <pc:sldChg chg="addSp delSp modSp new mod chgLayout">
        <pc:chgData name="T.J. Elliott" userId="bdc1f311ae670521" providerId="LiveId" clId="{869FBC49-B8D6-4535-BBD9-158B95ECD711}" dt="2025-10-07T23:24:19.415" v="4101" actId="962"/>
        <pc:sldMkLst>
          <pc:docMk/>
          <pc:sldMk cId="3415888290" sldId="297"/>
        </pc:sldMkLst>
        <pc:spChg chg="add mod ord">
          <ac:chgData name="T.J. Elliott" userId="bdc1f311ae670521" providerId="LiveId" clId="{869FBC49-B8D6-4535-BBD9-158B95ECD711}" dt="2025-10-07T23:19:18.792" v="4039" actId="20577"/>
          <ac:spMkLst>
            <pc:docMk/>
            <pc:sldMk cId="3415888290" sldId="297"/>
            <ac:spMk id="4" creationId="{29F34291-5F73-75E9-838A-04D0015EE5AD}"/>
          </ac:spMkLst>
        </pc:spChg>
        <pc:spChg chg="add mod">
          <ac:chgData name="T.J. Elliott" userId="bdc1f311ae670521" providerId="LiveId" clId="{869FBC49-B8D6-4535-BBD9-158B95ECD711}" dt="2025-10-07T23:20:45.736" v="4098" actId="20577"/>
          <ac:spMkLst>
            <pc:docMk/>
            <pc:sldMk cId="3415888290" sldId="297"/>
            <ac:spMk id="6" creationId="{5D327EF0-534F-022E-41C2-0B93D3C8A741}"/>
          </ac:spMkLst>
        </pc:spChg>
        <pc:picChg chg="add mod">
          <ac:chgData name="T.J. Elliott" userId="bdc1f311ae670521" providerId="LiveId" clId="{869FBC49-B8D6-4535-BBD9-158B95ECD711}" dt="2025-10-07T23:24:19.415" v="4101" actId="962"/>
          <ac:picMkLst>
            <pc:docMk/>
            <pc:sldMk cId="3415888290" sldId="297"/>
            <ac:picMk id="3" creationId="{42A77BF7-F6E5-30C6-8390-4CE3DACE6506}"/>
          </ac:picMkLst>
        </pc:picChg>
      </pc:sldChg>
      <pc:sldChg chg="addSp delSp modSp new mod">
        <pc:chgData name="T.J. Elliott" userId="bdc1f311ae670521" providerId="LiveId" clId="{869FBC49-B8D6-4535-BBD9-158B95ECD711}" dt="2025-10-08T03:08:44.595" v="5112" actId="20577"/>
        <pc:sldMkLst>
          <pc:docMk/>
          <pc:sldMk cId="2592682314" sldId="298"/>
        </pc:sldMkLst>
        <pc:spChg chg="mod">
          <ac:chgData name="T.J. Elliott" userId="bdc1f311ae670521" providerId="LiveId" clId="{869FBC49-B8D6-4535-BBD9-158B95ECD711}" dt="2025-10-08T03:04:00.471" v="4974" actId="14100"/>
          <ac:spMkLst>
            <pc:docMk/>
            <pc:sldMk cId="2592682314" sldId="298"/>
            <ac:spMk id="2" creationId="{EA082584-C4D8-0CEB-D2DC-6C01B2B0D8B7}"/>
          </ac:spMkLst>
        </pc:spChg>
        <pc:spChg chg="add del mod">
          <ac:chgData name="T.J. Elliott" userId="bdc1f311ae670521" providerId="LiveId" clId="{869FBC49-B8D6-4535-BBD9-158B95ECD711}" dt="2025-10-08T03:08:44.595" v="5112" actId="20577"/>
          <ac:spMkLst>
            <pc:docMk/>
            <pc:sldMk cId="2592682314" sldId="298"/>
            <ac:spMk id="3" creationId="{9E0662EB-729F-2939-371B-9E57B60913A5}"/>
          </ac:spMkLst>
        </pc:spChg>
        <pc:spChg chg="add mod">
          <ac:chgData name="T.J. Elliott" userId="bdc1f311ae670521" providerId="LiveId" clId="{869FBC49-B8D6-4535-BBD9-158B95ECD711}" dt="2025-10-08T03:03:21.594" v="4949"/>
          <ac:spMkLst>
            <pc:docMk/>
            <pc:sldMk cId="2592682314" sldId="298"/>
            <ac:spMk id="4" creationId="{F1CEA6B3-B145-0AEE-E442-B7D01757EA96}"/>
          </ac:spMkLst>
        </pc:spChg>
      </pc:sldChg>
    </pc:docChg>
  </pc:docChgLst>
  <pc:docChgLst>
    <pc:chgData name="T.J. Elliott" userId="bdc1f311ae670521" providerId="Windows Live" clId="Web-{8F12F9F0-3A47-4098-ADEF-0470E950D8AE}"/>
    <pc:docChg chg="modSld">
      <pc:chgData name="T.J. Elliott" userId="bdc1f311ae670521" providerId="Windows Live" clId="Web-{8F12F9F0-3A47-4098-ADEF-0470E950D8AE}" dt="2025-09-15T20:20:08.728" v="63" actId="20577"/>
      <pc:docMkLst>
        <pc:docMk/>
      </pc:docMkLst>
      <pc:sldChg chg="modSp">
        <pc:chgData name="T.J. Elliott" userId="bdc1f311ae670521" providerId="Windows Live" clId="Web-{8F12F9F0-3A47-4098-ADEF-0470E950D8AE}" dt="2025-09-15T20:20:08.728" v="63" actId="20577"/>
        <pc:sldMkLst>
          <pc:docMk/>
          <pc:sldMk cId="2731108620" sldId="264"/>
        </pc:sldMkLst>
        <pc:spChg chg="mod">
          <ac:chgData name="T.J. Elliott" userId="bdc1f311ae670521" providerId="Windows Live" clId="Web-{8F12F9F0-3A47-4098-ADEF-0470E950D8AE}" dt="2025-09-15T20:19:31.821" v="13" actId="20577"/>
          <ac:spMkLst>
            <pc:docMk/>
            <pc:sldMk cId="2731108620" sldId="264"/>
            <ac:spMk id="2" creationId="{CD92D37F-E35D-51B0-DE95-65A6EF061556}"/>
          </ac:spMkLst>
        </pc:spChg>
        <pc:spChg chg="mod">
          <ac:chgData name="T.J. Elliott" userId="bdc1f311ae670521" providerId="Windows Live" clId="Web-{8F12F9F0-3A47-4098-ADEF-0470E950D8AE}" dt="2025-09-15T20:20:08.728" v="63" actId="20577"/>
          <ac:spMkLst>
            <pc:docMk/>
            <pc:sldMk cId="2731108620" sldId="264"/>
            <ac:spMk id="3" creationId="{8892ABFE-F1D2-2BAD-7E6C-62238D514A9D}"/>
          </ac:spMkLst>
        </pc:spChg>
      </pc:sldChg>
    </pc:docChg>
  </pc:docChgLst>
  <pc:docChgLst>
    <pc:chgData name="T.J. Elliott" userId="bdc1f311ae670521" providerId="Windows Live" clId="Web-{BD245E44-154B-5F77-8F97-C225913A15C0}"/>
    <pc:docChg chg="modSld">
      <pc:chgData name="T.J. Elliott" userId="bdc1f311ae670521" providerId="Windows Live" clId="Web-{BD245E44-154B-5F77-8F97-C225913A15C0}" dt="2025-09-15T20:31:01.246" v="17" actId="14100"/>
      <pc:docMkLst>
        <pc:docMk/>
      </pc:docMkLst>
      <pc:sldChg chg="modSp">
        <pc:chgData name="T.J. Elliott" userId="bdc1f311ae670521" providerId="Windows Live" clId="Web-{BD245E44-154B-5F77-8F97-C225913A15C0}" dt="2025-09-15T20:31:01.246" v="17" actId="14100"/>
        <pc:sldMkLst>
          <pc:docMk/>
          <pc:sldMk cId="876884619" sldId="266"/>
        </pc:sldMkLst>
        <pc:spChg chg="mod">
          <ac:chgData name="T.J. Elliott" userId="bdc1f311ae670521" providerId="Windows Live" clId="Web-{BD245E44-154B-5F77-8F97-C225913A15C0}" dt="2025-09-15T20:31:01.246" v="17" actId="14100"/>
          <ac:spMkLst>
            <pc:docMk/>
            <pc:sldMk cId="876884619" sldId="266"/>
            <ac:spMk id="3" creationId="{38B29588-47AC-40B3-7530-43E3074EAC26}"/>
          </ac:spMkLst>
        </pc:spChg>
      </pc:sldChg>
    </pc:docChg>
  </pc:docChgLst>
  <pc:docChgLst>
    <pc:chgData name="T.J. Elliott" userId="bdc1f311ae670521" providerId="Windows Live" clId="Web-{F9CF5273-9DA5-4B11-8913-17EC355B0D5A}"/>
    <pc:docChg chg="addSld modSld">
      <pc:chgData name="T.J. Elliott" userId="bdc1f311ae670521" providerId="Windows Live" clId="Web-{F9CF5273-9DA5-4B11-8913-17EC355B0D5A}" dt="2025-09-11T21:31:41.255" v="1059"/>
      <pc:docMkLst>
        <pc:docMk/>
      </pc:docMkLst>
      <pc:sldChg chg="modSp">
        <pc:chgData name="T.J. Elliott" userId="bdc1f311ae670521" providerId="Windows Live" clId="Web-{F9CF5273-9DA5-4B11-8913-17EC355B0D5A}" dt="2025-09-11T21:31:41.255" v="1059"/>
        <pc:sldMkLst>
          <pc:docMk/>
          <pc:sldMk cId="876884619" sldId="266"/>
        </pc:sldMkLst>
        <pc:spChg chg="mod">
          <ac:chgData name="T.J. Elliott" userId="bdc1f311ae670521" providerId="Windows Live" clId="Web-{F9CF5273-9DA5-4B11-8913-17EC355B0D5A}" dt="2025-09-11T21:31:41.255" v="1059"/>
          <ac:spMkLst>
            <pc:docMk/>
            <pc:sldMk cId="876884619" sldId="266"/>
            <ac:spMk id="3" creationId="{38B29588-47AC-40B3-7530-43E3074EAC26}"/>
          </ac:spMkLst>
        </pc:spChg>
      </pc:sldChg>
      <pc:sldChg chg="modSp">
        <pc:chgData name="T.J. Elliott" userId="bdc1f311ae670521" providerId="Windows Live" clId="Web-{F9CF5273-9DA5-4B11-8913-17EC355B0D5A}" dt="2025-09-11T21:30:07.108" v="1053" actId="20577"/>
        <pc:sldMkLst>
          <pc:docMk/>
          <pc:sldMk cId="2598750571" sldId="267"/>
        </pc:sldMkLst>
        <pc:spChg chg="mod">
          <ac:chgData name="T.J. Elliott" userId="bdc1f311ae670521" providerId="Windows Live" clId="Web-{F9CF5273-9DA5-4B11-8913-17EC355B0D5A}" dt="2025-09-11T21:30:07.108" v="1053" actId="20577"/>
          <ac:spMkLst>
            <pc:docMk/>
            <pc:sldMk cId="2598750571" sldId="267"/>
            <ac:spMk id="6" creationId="{7458A435-EF1B-1C4B-305F-93CFD71286AD}"/>
          </ac:spMkLst>
        </pc:spChg>
      </pc:sldChg>
      <pc:sldChg chg="modSp new">
        <pc:chgData name="T.J. Elliott" userId="bdc1f311ae670521" providerId="Windows Live" clId="Web-{F9CF5273-9DA5-4B11-8913-17EC355B0D5A}" dt="2025-09-11T20:46:33.889" v="430" actId="20577"/>
        <pc:sldMkLst>
          <pc:docMk/>
          <pc:sldMk cId="1142072496" sldId="270"/>
        </pc:sldMkLst>
        <pc:spChg chg="mod">
          <ac:chgData name="T.J. Elliott" userId="bdc1f311ae670521" providerId="Windows Live" clId="Web-{F9CF5273-9DA5-4B11-8913-17EC355B0D5A}" dt="2025-09-11T20:44:51.069" v="395" actId="20577"/>
          <ac:spMkLst>
            <pc:docMk/>
            <pc:sldMk cId="1142072496" sldId="270"/>
            <ac:spMk id="2" creationId="{36D42130-BB59-FE69-A204-CA06094E19DE}"/>
          </ac:spMkLst>
        </pc:spChg>
        <pc:spChg chg="mod">
          <ac:chgData name="T.J. Elliott" userId="bdc1f311ae670521" providerId="Windows Live" clId="Web-{F9CF5273-9DA5-4B11-8913-17EC355B0D5A}" dt="2025-09-11T20:46:33.889" v="430" actId="20577"/>
          <ac:spMkLst>
            <pc:docMk/>
            <pc:sldMk cId="1142072496" sldId="270"/>
            <ac:spMk id="3" creationId="{816CBDA6-5938-4C24-63BF-87952652427E}"/>
          </ac:spMkLst>
        </pc:spChg>
      </pc:sldChg>
      <pc:sldChg chg="addSp modSp add mod replId modClrScheme chgLayout">
        <pc:chgData name="T.J. Elliott" userId="bdc1f311ae670521" providerId="Windows Live" clId="Web-{F9CF5273-9DA5-4B11-8913-17EC355B0D5A}" dt="2025-09-11T21:27:22.865" v="1044" actId="20577"/>
        <pc:sldMkLst>
          <pc:docMk/>
          <pc:sldMk cId="532165530" sldId="271"/>
        </pc:sldMkLst>
        <pc:spChg chg="mod ord">
          <ac:chgData name="T.J. Elliott" userId="bdc1f311ae670521" providerId="Windows Live" clId="Web-{F9CF5273-9DA5-4B11-8913-17EC355B0D5A}" dt="2025-09-11T21:24:06.847" v="968" actId="20577"/>
          <ac:spMkLst>
            <pc:docMk/>
            <pc:sldMk cId="532165530" sldId="271"/>
            <ac:spMk id="2" creationId="{3D7FF7E8-3735-7D14-5F4E-0409467BE2AB}"/>
          </ac:spMkLst>
        </pc:spChg>
        <pc:spChg chg="mod ord">
          <ac:chgData name="T.J. Elliott" userId="bdc1f311ae670521" providerId="Windows Live" clId="Web-{F9CF5273-9DA5-4B11-8913-17EC355B0D5A}" dt="2025-09-11T21:27:05.881" v="1040" actId="20577"/>
          <ac:spMkLst>
            <pc:docMk/>
            <pc:sldMk cId="532165530" sldId="271"/>
            <ac:spMk id="3" creationId="{B1E97C6F-9E18-8A5D-5609-C45D0EEB834C}"/>
          </ac:spMkLst>
        </pc:spChg>
        <pc:spChg chg="add mod ord">
          <ac:chgData name="T.J. Elliott" userId="bdc1f311ae670521" providerId="Windows Live" clId="Web-{F9CF5273-9DA5-4B11-8913-17EC355B0D5A}" dt="2025-09-11T21:27:22.865" v="1044" actId="20577"/>
          <ac:spMkLst>
            <pc:docMk/>
            <pc:sldMk cId="532165530" sldId="271"/>
            <ac:spMk id="4" creationId="{274EAB17-DAB1-C152-2927-B44EE9FEE1C7}"/>
          </ac:spMkLst>
        </pc:spChg>
      </pc:sldChg>
    </pc:docChg>
  </pc:docChgLst>
  <pc:docChgLst>
    <pc:chgData name="T.J. Elliott" userId="bdc1f311ae670521" providerId="LiveId" clId="{15C2B492-8EF9-3BE2-B9B0-BEAA4DC8A3B9}"/>
    <pc:docChg chg="custSel modSld">
      <pc:chgData name="T.J. Elliott" userId="bdc1f311ae670521" providerId="LiveId" clId="{15C2B492-8EF9-3BE2-B9B0-BEAA4DC8A3B9}" dt="2025-09-10T18:22:31.707" v="437" actId="20577"/>
      <pc:docMkLst>
        <pc:docMk/>
      </pc:docMkLst>
      <pc:sldChg chg="modSp">
        <pc:chgData name="T.J. Elliott" userId="bdc1f311ae670521" providerId="LiveId" clId="{15C2B492-8EF9-3BE2-B9B0-BEAA4DC8A3B9}" dt="2025-09-10T17:48:22.792" v="0" actId="14826"/>
        <pc:sldMkLst>
          <pc:docMk/>
          <pc:sldMk cId="109857222" sldId="256"/>
        </pc:sldMkLst>
        <pc:picChg chg="mod">
          <ac:chgData name="T.J. Elliott" userId="bdc1f311ae670521" providerId="LiveId" clId="{15C2B492-8EF9-3BE2-B9B0-BEAA4DC8A3B9}" dt="2025-09-10T17:48:22.792" v="0" actId="14826"/>
          <ac:picMkLst>
            <pc:docMk/>
            <pc:sldMk cId="109857222" sldId="256"/>
            <ac:picMk id="4" creationId="{D27DDF28-630E-5051-7FDD-89CE177137FE}"/>
          </ac:picMkLst>
        </pc:picChg>
      </pc:sldChg>
      <pc:sldChg chg="delSp modSp">
        <pc:chgData name="T.J. Elliott" userId="bdc1f311ae670521" providerId="LiveId" clId="{15C2B492-8EF9-3BE2-B9B0-BEAA4DC8A3B9}" dt="2025-09-10T18:22:31.707" v="437" actId="20577"/>
        <pc:sldMkLst>
          <pc:docMk/>
          <pc:sldMk cId="1498010239" sldId="258"/>
        </pc:sldMkLst>
        <pc:spChg chg="mod">
          <ac:chgData name="T.J. Elliott" userId="bdc1f311ae670521" providerId="LiveId" clId="{15C2B492-8EF9-3BE2-B9B0-BEAA4DC8A3B9}" dt="2025-09-10T18:22:31.707" v="437" actId="20577"/>
          <ac:spMkLst>
            <pc:docMk/>
            <pc:sldMk cId="1498010239" sldId="258"/>
            <ac:spMk id="2" creationId="{595CCAD1-72E4-02BE-C3A9-250492DA9598}"/>
          </ac:spMkLst>
        </pc:spChg>
      </pc:sldChg>
      <pc:sldChg chg="addSp delSp modSp mod chgLayout">
        <pc:chgData name="T.J. Elliott" userId="bdc1f311ae670521" providerId="LiveId" clId="{15C2B492-8EF9-3BE2-B9B0-BEAA4DC8A3B9}" dt="2025-09-10T17:58:16.746" v="44" actId="27636"/>
        <pc:sldMkLst>
          <pc:docMk/>
          <pc:sldMk cId="1762510224" sldId="262"/>
        </pc:sldMkLst>
        <pc:spChg chg="mod ord">
          <ac:chgData name="T.J. Elliott" userId="bdc1f311ae670521" providerId="LiveId" clId="{15C2B492-8EF9-3BE2-B9B0-BEAA4DC8A3B9}" dt="2025-09-10T17:58:16.746" v="44" actId="27636"/>
          <ac:spMkLst>
            <pc:docMk/>
            <pc:sldMk cId="1762510224" sldId="262"/>
            <ac:spMk id="5" creationId="{0E26F2AB-7A19-DA8D-E2C8-82EDEB09C9D6}"/>
          </ac:spMkLst>
        </pc:spChg>
        <pc:picChg chg="add mod ord">
          <ac:chgData name="T.J. Elliott" userId="bdc1f311ae670521" providerId="LiveId" clId="{15C2B492-8EF9-3BE2-B9B0-BEAA4DC8A3B9}" dt="2025-09-10T17:50:02.582" v="6" actId="14100"/>
          <ac:picMkLst>
            <pc:docMk/>
            <pc:sldMk cId="1762510224" sldId="262"/>
            <ac:picMk id="3" creationId="{63E97384-BEA4-861B-F4EE-1252E123BBE9}"/>
          </ac:picMkLst>
        </pc:picChg>
      </pc:sldChg>
      <pc:sldChg chg="modSp">
        <pc:chgData name="T.J. Elliott" userId="bdc1f311ae670521" providerId="LiveId" clId="{15C2B492-8EF9-3BE2-B9B0-BEAA4DC8A3B9}" dt="2025-09-10T18:18:54.387" v="387" actId="2711"/>
        <pc:sldMkLst>
          <pc:docMk/>
          <pc:sldMk cId="2598750571" sldId="267"/>
        </pc:sldMkLst>
        <pc:spChg chg="mod">
          <ac:chgData name="T.J. Elliott" userId="bdc1f311ae670521" providerId="LiveId" clId="{15C2B492-8EF9-3BE2-B9B0-BEAA4DC8A3B9}" dt="2025-09-10T18:18:54.387" v="387" actId="2711"/>
          <ac:spMkLst>
            <pc:docMk/>
            <pc:sldMk cId="2598750571" sldId="267"/>
            <ac:spMk id="6" creationId="{7458A435-EF1B-1C4B-305F-93CFD71286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0E1BAB0-312C-4A3C-ABF7-4D878002BFC2}" type="datetimeFigureOut">
              <a:rPr lang="en-US" smtClean="0"/>
              <a:t>10/9/2025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5231F3E-F75A-4DB6-9F6F-731797AE0D38}" type="slidenum">
              <a:rPr lang="en-US" smtClean="0"/>
              <a:t>‹#›</a:t>
            </a:fld>
            <a:endParaRPr lang="en-US"/>
          </a:p>
        </p:txBody>
      </p:sp>
    </p:spTree>
    <p:extLst>
      <p:ext uri="{BB962C8B-B14F-4D97-AF65-F5344CB8AC3E}">
        <p14:creationId xmlns:p14="http://schemas.microsoft.com/office/powerpoint/2010/main" val="425864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Intertextuality—or the way in which texts gain meaning through referencing other written work—is a recurring concept in the Stoppard canon; his plays </a:t>
            </a:r>
            <a:r>
              <a:rPr lang="en-US" i="1" dirty="0"/>
              <a:t>Rosencrantz and Guildenstern Are Dead</a:t>
            </a:r>
            <a:r>
              <a:rPr lang="en-US" dirty="0"/>
              <a:t> and </a:t>
            </a:r>
            <a:r>
              <a:rPr lang="en-US" i="1" dirty="0"/>
              <a:t>Travesties</a:t>
            </a:r>
            <a:r>
              <a:rPr lang="en-US" dirty="0"/>
              <a:t> reference and re-contextualize the work of others (Shakespeare, Albee, </a:t>
            </a:r>
            <a:r>
              <a:rPr lang="en-US" dirty="0" err="1"/>
              <a:t>T.S</a:t>
            </a:r>
            <a:r>
              <a:rPr lang="en-US" dirty="0"/>
              <a:t> Eliot, Beckett, et al.), to create a new,  richly layered work. As scholar Kinereth Meyer notes, Stoppard’s intertextual flourishes are used not to show off his gamesmanship (as some have claimed) but to “reaffirm the validity of literature in the human experience,” allowing Stoppard to "frame deeply personal considerations of human action, its motives and limitations and values," especially among characters who are playwrights and actors themselves.</a:t>
            </a:r>
          </a:p>
          <a:p>
            <a:endParaRPr lang="en-US" dirty="0"/>
          </a:p>
        </p:txBody>
      </p:sp>
      <p:sp>
        <p:nvSpPr>
          <p:cNvPr id="4" name="Slide Number Placeholder 3"/>
          <p:cNvSpPr>
            <a:spLocks noGrp="1"/>
          </p:cNvSpPr>
          <p:nvPr>
            <p:ph type="sldNum" sz="quarter" idx="5"/>
          </p:nvPr>
        </p:nvSpPr>
        <p:spPr/>
        <p:txBody>
          <a:bodyPr/>
          <a:lstStyle/>
          <a:p>
            <a:fld id="{25231F3E-F75A-4DB6-9F6F-731797AE0D38}" type="slidenum">
              <a:rPr lang="en-US" smtClean="0"/>
              <a:t>36</a:t>
            </a:fld>
            <a:endParaRPr lang="en-US"/>
          </a:p>
        </p:txBody>
      </p:sp>
    </p:spTree>
    <p:extLst>
      <p:ext uri="{BB962C8B-B14F-4D97-AF65-F5344CB8AC3E}">
        <p14:creationId xmlns:p14="http://schemas.microsoft.com/office/powerpoint/2010/main" val="2518237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p:nvSpPr>
        <p:spPr>
          <a:xfrm>
            <a:off x="-1" y="0"/>
            <a:ext cx="1219200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F71E75-F7A2-7C1F-EF86-C5186E904883}"/>
              </a:ext>
            </a:extLst>
          </p:cNvPr>
          <p:cNvSpPr/>
          <p:nvPr/>
        </p:nvSpPr>
        <p:spPr>
          <a:xfrm>
            <a:off x="-4262" y="0"/>
            <a:ext cx="7547339" cy="6858002"/>
          </a:xfrm>
          <a:prstGeom prst="rect">
            <a:avLst/>
          </a:prstGeom>
          <a:gradFill>
            <a:gsLst>
              <a:gs pos="6000">
                <a:schemeClr val="accent5"/>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B4E0A7-C9D3-8408-2EE0-E46AF38E815F}"/>
              </a:ext>
            </a:extLst>
          </p:cNvPr>
          <p:cNvSpPr/>
          <p:nvPr/>
        </p:nvSpPr>
        <p:spPr>
          <a:xfrm rot="10800000">
            <a:off x="-4285" y="-3"/>
            <a:ext cx="7547361" cy="6857999"/>
          </a:xfrm>
          <a:prstGeom prst="rect">
            <a:avLst/>
          </a:prstGeom>
          <a:gradFill>
            <a:gsLst>
              <a:gs pos="43000">
                <a:schemeClr val="accent2">
                  <a:alpha val="0"/>
                </a:schemeClr>
              </a:gs>
              <a:gs pos="100000">
                <a:schemeClr val="accent2">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73CB42-010B-9ABE-75EF-F502B4A9F42C}"/>
              </a:ext>
            </a:extLst>
          </p:cNvPr>
          <p:cNvSpPr/>
          <p:nvPr/>
        </p:nvSpPr>
        <p:spPr>
          <a:xfrm rot="16200000">
            <a:off x="1156173" y="-1160457"/>
            <a:ext cx="5226425" cy="7547338"/>
          </a:xfrm>
          <a:prstGeom prst="rect">
            <a:avLst/>
          </a:prstGeom>
          <a:gradFill>
            <a:gsLst>
              <a:gs pos="50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solidFill>
                  <a:schemeClr val="bg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lvl1pPr>
              <a:defRPr>
                <a:solidFill>
                  <a:schemeClr val="bg1"/>
                </a:solidFill>
              </a:defRPr>
            </a:lvl1pPr>
          </a:lstStyle>
          <a:p>
            <a:r>
              <a:rPr lang="en-US"/>
              <a:t>Sample Footer Text</a:t>
            </a:r>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lvl1pPr>
              <a:defRPr>
                <a:solidFill>
                  <a:schemeClr val="bg1"/>
                </a:solidFill>
              </a:defRPr>
            </a:lvl1pPr>
          </a:lstStyle>
          <a:p>
            <a:fld id="{D29CF56E-D922-4450-9794-8B0E1451F6EB}" type="datetime1">
              <a:rPr lang="en-US" smtClean="0"/>
              <a:t>10/9/2025</a:t>
            </a:fld>
            <a:endParaRPr lang="en-US"/>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dpi="0" rotWithShape="1">
            <a:blip r:embed="rId2">
              <a:alphaModFix amt="70000"/>
            </a:blip>
            <a:srcRect/>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21132312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F65FF0-EE88-E48A-1552-AF2B228EADC6}"/>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D93006-CD9A-ACB8-4DFF-755585BD51C6}"/>
              </a:ext>
            </a:extLst>
          </p:cNvPr>
          <p:cNvSpPr/>
          <p:nvPr/>
        </p:nvSpPr>
        <p:spPr>
          <a:xfrm rot="5400000" flipH="1" flipV="1">
            <a:off x="2662822" y="-2671180"/>
            <a:ext cx="6866356" cy="12192001"/>
          </a:xfrm>
          <a:prstGeom prst="rect">
            <a:avLst/>
          </a:prstGeom>
          <a:gradFill>
            <a:gsLst>
              <a:gs pos="13000">
                <a:schemeClr val="accent2"/>
              </a:gs>
              <a:gs pos="100000">
                <a:schemeClr val="accent5"/>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3B71B6E1-2B98-87C0-C97D-DC19E754324D}"/>
              </a:ext>
            </a:extLst>
          </p:cNvPr>
          <p:cNvSpPr/>
          <p:nvPr/>
        </p:nvSpPr>
        <p:spPr>
          <a:xfrm rot="16200000" flipH="1" flipV="1">
            <a:off x="2144989" y="-2153344"/>
            <a:ext cx="5473326" cy="9763303"/>
          </a:xfrm>
          <a:prstGeom prst="rect">
            <a:avLst/>
          </a:prstGeom>
          <a:gradFill flip="none" rotWithShape="1">
            <a:gsLst>
              <a:gs pos="0">
                <a:schemeClr val="accent5">
                  <a:lumMod val="75000"/>
                  <a:alpha val="68000"/>
                </a:schemeClr>
              </a:gs>
              <a:gs pos="45000">
                <a:schemeClr val="accent5">
                  <a:lumMod val="60000"/>
                  <a:lumOff val="40000"/>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A35B8330-0A40-6340-3205-86A38459537F}"/>
              </a:ext>
            </a:extLst>
          </p:cNvPr>
          <p:cNvSpPr/>
          <p:nvPr/>
        </p:nvSpPr>
        <p:spPr>
          <a:xfrm flipV="1">
            <a:off x="1031672" y="2962966"/>
            <a:ext cx="11160328" cy="3895034"/>
          </a:xfrm>
          <a:prstGeom prst="rect">
            <a:avLst/>
          </a:prstGeom>
          <a:gradFill>
            <a:gsLst>
              <a:gs pos="0">
                <a:schemeClr val="accent5">
                  <a:lumMod val="75000"/>
                </a:schemeClr>
              </a:gs>
              <a:gs pos="42000">
                <a:schemeClr val="accent5">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DA413373-13C5-71D9-C45A-699B0F451355}"/>
              </a:ext>
              <a:ext uri="{C183D7F6-B498-43B3-948B-1728B52AA6E4}">
                <adec:decorative xmlns:adec="http://schemas.microsoft.com/office/drawing/2017/decorative" val="1"/>
              </a:ext>
            </a:extLst>
          </p:cNvPr>
          <p:cNvSpPr/>
          <p:nvPr/>
        </p:nvSpPr>
        <p:spPr>
          <a:xfrm rot="5400000" flipH="1" flipV="1">
            <a:off x="1233479" y="361145"/>
            <a:ext cx="5263375" cy="7730333"/>
          </a:xfrm>
          <a:prstGeom prst="rect">
            <a:avLst/>
          </a:prstGeom>
          <a:gradFill flip="none" rotWithShape="1">
            <a:gsLst>
              <a:gs pos="8000">
                <a:schemeClr val="accent2">
                  <a:lumMod val="75000"/>
                </a:schemeClr>
              </a:gs>
              <a:gs pos="50000">
                <a:schemeClr val="accent2">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8" y="2093976"/>
            <a:ext cx="6528816" cy="4178808"/>
          </a:xfrm>
        </p:spPr>
        <p:txBody>
          <a:bodyPr vert="horz" lIns="91440" tIns="45720" rIns="91440" bIns="45720" rtlCol="0" anchor="b">
            <a:normAutofit/>
          </a:bodyPr>
          <a:lstStyle>
            <a:lvl1pPr>
              <a:defRPr lang="en-US" sz="6600" dirty="0">
                <a:solidFill>
                  <a:schemeClr val="bg1"/>
                </a:solidFill>
              </a:defRPr>
            </a:lvl1pPr>
          </a:lstStyle>
          <a:p>
            <a:pPr lvl="0"/>
            <a:r>
              <a:rPr lang="en-US"/>
              <a:t>Click to edit Master title style</a:t>
            </a:r>
          </a:p>
        </p:txBody>
      </p:sp>
      <p:sp>
        <p:nvSpPr>
          <p:cNvPr id="15" name="Footer Placeholder 14">
            <a:extLst>
              <a:ext uri="{FF2B5EF4-FFF2-40B4-BE49-F238E27FC236}">
                <a16:creationId xmlns:a16="http://schemas.microsoft.com/office/drawing/2014/main" id="{C3B3753E-6E60-F731-58BF-7C4D0497E939}"/>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4" name="Date Placeholder 13">
            <a:extLst>
              <a:ext uri="{FF2B5EF4-FFF2-40B4-BE49-F238E27FC236}">
                <a16:creationId xmlns:a16="http://schemas.microsoft.com/office/drawing/2014/main" id="{08CEB89B-6066-557A-EBEC-18307AC240FE}"/>
              </a:ext>
            </a:extLst>
          </p:cNvPr>
          <p:cNvSpPr>
            <a:spLocks noGrp="1"/>
          </p:cNvSpPr>
          <p:nvPr>
            <p:ph type="dt" sz="half" idx="10"/>
          </p:nvPr>
        </p:nvSpPr>
        <p:spPr/>
        <p:txBody>
          <a:bodyPr/>
          <a:lstStyle>
            <a:lvl1pPr>
              <a:defRPr>
                <a:solidFill>
                  <a:schemeClr val="bg1"/>
                </a:solidFill>
              </a:defRPr>
            </a:lvl1pPr>
          </a:lstStyle>
          <a:p>
            <a:fld id="{9C5C1F80-0989-4135-BEC0-53996BCA1D73}" type="datetime1">
              <a:rPr lang="en-US" smtClean="0"/>
              <a:t>10/9/2025</a:t>
            </a:fld>
            <a:endParaRPr lang="en-US"/>
          </a:p>
        </p:txBody>
      </p:sp>
      <p:sp>
        <p:nvSpPr>
          <p:cNvPr id="16" name="Slide Number Placeholder 15">
            <a:extLst>
              <a:ext uri="{FF2B5EF4-FFF2-40B4-BE49-F238E27FC236}">
                <a16:creationId xmlns:a16="http://schemas.microsoft.com/office/drawing/2014/main" id="{C2114D5C-BE8D-24C7-4A79-C0C28376AA5F}"/>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95341686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F4C684-CDD4-5CA8-12DC-BB0C4BFE21EA}"/>
              </a:ext>
              <a:ext uri="{C183D7F6-B498-43B3-948B-1728B52AA6E4}">
                <adec:decorative xmlns:adec="http://schemas.microsoft.com/office/drawing/2017/decorative" val="1"/>
              </a:ext>
            </a:extLst>
          </p:cNvPr>
          <p:cNvGrpSpPr/>
          <p:nvPr/>
        </p:nvGrpSpPr>
        <p:grpSpPr>
          <a:xfrm>
            <a:off x="0" y="-4329"/>
            <a:ext cx="5056093" cy="6869586"/>
            <a:chOff x="5171844" y="-11586"/>
            <a:chExt cx="7020159" cy="6869586"/>
          </a:xfrm>
        </p:grpSpPr>
        <p:sp>
          <p:nvSpPr>
            <p:cNvPr id="4" name="Rectangle 3">
              <a:extLst>
                <a:ext uri="{FF2B5EF4-FFF2-40B4-BE49-F238E27FC236}">
                  <a16:creationId xmlns:a16="http://schemas.microsoft.com/office/drawing/2014/main" id="{F6ECDBF0-A1F0-37B6-C87A-8687287F7950}"/>
                </a:ext>
              </a:extLst>
            </p:cNvPr>
            <p:cNvSpPr/>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0F90E0-14F7-6838-2C0A-149459C1D143}"/>
                </a:ext>
              </a:extLst>
            </p:cNvPr>
            <p:cNvSpPr/>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7578B55F-B3C4-0B70-7EAE-5FBFD3308543}"/>
                </a:ext>
              </a:extLst>
            </p:cNvPr>
            <p:cNvSpPr/>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FBDE35-AEB9-6AFE-BC7A-79FEFBB51D0A}"/>
                </a:ext>
              </a:extLst>
            </p:cNvPr>
            <p:cNvSpPr/>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58368" y="2103120"/>
            <a:ext cx="3666744" cy="2624328"/>
          </a:xfrm>
          <a:noFill/>
        </p:spPr>
        <p:txBody>
          <a:bodyPr anchor="ctr">
            <a:normAutofit/>
          </a:bodyPr>
          <a:lstStyle>
            <a:lvl1pPr algn="ctr">
              <a:defRPr sz="4800">
                <a:solidFill>
                  <a:schemeClr val="bg1"/>
                </a:solidFill>
              </a:defRPr>
            </a:lvl1pPr>
          </a:lstStyle>
          <a:p>
            <a:r>
              <a:rPr lang="en-US"/>
              <a:t>Click to edit Master title style</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lvl1pPr>
              <a:defRPr>
                <a:solidFill>
                  <a:schemeClr val="bg1"/>
                </a:solidFill>
              </a:defRPr>
            </a:lvl1pPr>
          </a:lstStyle>
          <a:p>
            <a:pPr algn="l"/>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57702" y="877824"/>
            <a:ext cx="5509458" cy="5102352"/>
          </a:xfrm>
        </p:spPr>
        <p:txBody>
          <a:bodyPr vert="horz" lIns="91440" tIns="45720" rIns="91440" bIns="45720" rtlCol="0" anchor="ctr">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2B346B3B-D23C-46FC-82B4-EC936862EBB6}" type="datetime1">
              <a:rPr lang="en-US" smtClean="0"/>
              <a:t>10/9/2025</a:t>
            </a:fld>
            <a:endParaRPr lang="en-US"/>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62749478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9BA5514-C4EC-5772-F451-90A91C385D2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1C95E155-D254-47EB-52CD-C66E0A29E9A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5" name="Rectangle 4">
              <a:extLst>
                <a:ext uri="{FF2B5EF4-FFF2-40B4-BE49-F238E27FC236}">
                  <a16:creationId xmlns:a16="http://schemas.microsoft.com/office/drawing/2014/main" id="{B947EE6D-F09F-E804-C40C-AB228BDE8E64}"/>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72783" y="722376"/>
            <a:ext cx="5138927" cy="1581912"/>
          </a:xfrm>
        </p:spPr>
        <p:txBody>
          <a:bodyPr vert="horz" lIns="91440" tIns="45720" rIns="91440" bIns="45720" rtlCol="0" anchor="b">
            <a:normAutofit/>
          </a:bodyPr>
          <a:lstStyle>
            <a:lvl1pPr>
              <a:defRPr lang="en-US" sz="6000" dirty="0">
                <a:gradFill>
                  <a:gsLst>
                    <a:gs pos="0">
                      <a:schemeClr val="accent2"/>
                    </a:gs>
                    <a:gs pos="100000">
                      <a:schemeClr val="accent5"/>
                    </a:gs>
                  </a:gsLst>
                  <a:lin ang="12000000" scaled="0"/>
                </a:gradFill>
              </a:defRPr>
            </a:lvl1pPr>
          </a:lstStyle>
          <a:p>
            <a:pPr lvl="0"/>
            <a:r>
              <a:rPr lang="en-US"/>
              <a:t>Click to edit Master title style</a:t>
            </a:r>
          </a:p>
        </p:txBody>
      </p:sp>
      <p:sp>
        <p:nvSpPr>
          <p:cNvPr id="11" name="Picture Placeholder 10">
            <a:extLst>
              <a:ext uri="{FF2B5EF4-FFF2-40B4-BE49-F238E27FC236}">
                <a16:creationId xmlns:a16="http://schemas.microsoft.com/office/drawing/2014/main" id="{630EF3B0-9D02-EBD8-2D14-79BF34534AA1}"/>
              </a:ext>
            </a:extLst>
          </p:cNvPr>
          <p:cNvSpPr>
            <a:spLocks noGrp="1"/>
          </p:cNvSpPr>
          <p:nvPr>
            <p:ph type="pic" sz="quarter" idx="17" hasCustomPrompt="1"/>
          </p:nvPr>
        </p:nvSpPr>
        <p:spPr>
          <a:xfrm>
            <a:off x="119307" y="0"/>
            <a:ext cx="5413248" cy="6858000"/>
          </a:xfrm>
          <a:blipFill>
            <a:blip r:embed="rId2">
              <a:alphaModFix amt="70000"/>
            </a:blip>
            <a:stretch>
              <a:fillRect/>
            </a:stretch>
          </a:blipFill>
        </p:spPr>
        <p:txBody>
          <a:bodyPr/>
          <a:lstStyle>
            <a:lvl1pPr marL="0" indent="0">
              <a:buNone/>
              <a:defRPr/>
            </a:lvl1pPr>
          </a:lstStyle>
          <a:p>
            <a:r>
              <a:rPr lang="en-US"/>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834640"/>
            <a:ext cx="5138928" cy="2999232"/>
          </a:xfrm>
        </p:spPr>
        <p:txBody>
          <a:bodyPr vert="horz" lIns="91440" tIns="45720" rIns="91440" bIns="45720" rtlCol="0" anchor="b">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a:xfrm>
            <a:off x="6272784" y="6318504"/>
            <a:ext cx="3569956" cy="365760"/>
          </a:xfrm>
        </p:spPr>
        <p:txBody>
          <a:bodyPr/>
          <a:lstStyle/>
          <a:p>
            <a:pPr algn="l"/>
            <a:r>
              <a:rPr lang="en-US"/>
              <a:t>Sample Footer Text</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a:xfrm>
            <a:off x="10075652" y="6318504"/>
            <a:ext cx="1491507" cy="365760"/>
          </a:xfrm>
        </p:spPr>
        <p:txBody>
          <a:bodyPr/>
          <a:lstStyle/>
          <a:p>
            <a:fld id="{11039C6F-01AE-405F-93D2-431591D79461}" type="datetime1">
              <a:rPr lang="en-US" smtClean="0"/>
              <a:t>10/9/2025</a:t>
            </a:fld>
            <a:endParaRPr lang="en-US"/>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6013198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E855AC-5F95-123D-E0A1-CBD75D8FD00A}"/>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F3A6A854-7BA6-35FC-898F-37F3BC10E5D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55EF75-521C-7F12-2397-68B6128751E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82496" y="2222436"/>
            <a:ext cx="4160520" cy="2825496"/>
          </a:xfrm>
        </p:spPr>
        <p:txBody>
          <a:bodyPr anchor="t">
            <a:normAutofit/>
          </a:bodyPr>
          <a:lstStyle>
            <a:lvl1pPr>
              <a:defRPr sz="4000">
                <a:gradFill>
                  <a:gsLst>
                    <a:gs pos="0">
                      <a:schemeClr val="accent5"/>
                    </a:gs>
                    <a:gs pos="100000">
                      <a:schemeClr val="accent2"/>
                    </a:gs>
                  </a:gsLst>
                  <a:lin ang="13800000" scaled="0"/>
                </a:gradFill>
              </a:defRPr>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437376" y="2222436"/>
            <a:ext cx="3959352" cy="269748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F09CF825-511F-35F8-E0EC-636033ED43EE}"/>
              </a:ext>
            </a:extLst>
          </p:cNvPr>
          <p:cNvSpPr>
            <a:spLocks noGrp="1"/>
          </p:cNvSpPr>
          <p:nvPr>
            <p:ph type="ftr" sz="quarter" idx="15"/>
          </p:nvPr>
        </p:nvSpPr>
        <p:spPr/>
        <p:txBody>
          <a:bodyPr/>
          <a:lstStyle/>
          <a:p>
            <a:pPr algn="l"/>
            <a:r>
              <a:rPr lang="en-US"/>
              <a:t>Sample Footer Text</a:t>
            </a:r>
          </a:p>
        </p:txBody>
      </p:sp>
      <p:sp>
        <p:nvSpPr>
          <p:cNvPr id="13" name="Date Placeholder 12">
            <a:extLst>
              <a:ext uri="{FF2B5EF4-FFF2-40B4-BE49-F238E27FC236}">
                <a16:creationId xmlns:a16="http://schemas.microsoft.com/office/drawing/2014/main" id="{36A82C16-EB1A-4294-103B-715F071E5A35}"/>
              </a:ext>
            </a:extLst>
          </p:cNvPr>
          <p:cNvSpPr>
            <a:spLocks noGrp="1"/>
          </p:cNvSpPr>
          <p:nvPr>
            <p:ph type="dt" sz="half" idx="14"/>
          </p:nvPr>
        </p:nvSpPr>
        <p:spPr/>
        <p:txBody>
          <a:bodyPr/>
          <a:lstStyle/>
          <a:p>
            <a:fld id="{6AE82713-2685-4CB9-BD26-DD329F3C67A6}" type="datetime1">
              <a:rPr lang="en-US" smtClean="0"/>
              <a:t>10/9/2025</a:t>
            </a:fld>
            <a:endParaRPr lang="en-US"/>
          </a:p>
        </p:txBody>
      </p:sp>
      <p:sp>
        <p:nvSpPr>
          <p:cNvPr id="15" name="Slide Number Placeholder 14">
            <a:extLst>
              <a:ext uri="{FF2B5EF4-FFF2-40B4-BE49-F238E27FC236}">
                <a16:creationId xmlns:a16="http://schemas.microsoft.com/office/drawing/2014/main" id="{727EA83B-52EA-A0B8-E2E8-C9D1FE273B22}"/>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635738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74537F0-59D7-5CF5-65CE-33DFA62B3767}"/>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C7EFD035-FCE9-275A-5EEF-94FC6583E39A}"/>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FF3E46-4915-D511-DDA5-9451667C3C8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68552" y="2048256"/>
            <a:ext cx="3813048" cy="3538728"/>
          </a:xfrm>
        </p:spPr>
        <p:txBody>
          <a:bodyPr anchor="t">
            <a:normAutofit/>
          </a:bodyPr>
          <a:lstStyle>
            <a:lvl1pPr>
              <a:defRPr sz="3200">
                <a:gradFill>
                  <a:gsLst>
                    <a:gs pos="0">
                      <a:schemeClr val="accent5"/>
                    </a:gs>
                    <a:gs pos="100000">
                      <a:schemeClr val="accent2"/>
                    </a:gs>
                  </a:gsLst>
                  <a:lin ang="13800000" scaled="0"/>
                </a:gradFill>
              </a:defRPr>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75960" y="2048256"/>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57CB2298-A12A-D380-ED4F-AD870434F233}"/>
              </a:ext>
            </a:extLst>
          </p:cNvPr>
          <p:cNvSpPr>
            <a:spLocks noGrp="1"/>
          </p:cNvSpPr>
          <p:nvPr>
            <p:ph type="ftr" sz="quarter" idx="15"/>
          </p:nvPr>
        </p:nvSpPr>
        <p:spPr/>
        <p:txBody>
          <a:bodyPr/>
          <a:lstStyle/>
          <a:p>
            <a:pPr algn="l"/>
            <a:r>
              <a:rPr lang="en-US"/>
              <a:t>Sample Footer Text</a:t>
            </a:r>
          </a:p>
        </p:txBody>
      </p:sp>
      <p:sp>
        <p:nvSpPr>
          <p:cNvPr id="3" name="Date Placeholder 2">
            <a:extLst>
              <a:ext uri="{FF2B5EF4-FFF2-40B4-BE49-F238E27FC236}">
                <a16:creationId xmlns:a16="http://schemas.microsoft.com/office/drawing/2014/main" id="{9D1F2EAD-3327-FA60-8B7F-6CBBD02C3F07}"/>
              </a:ext>
            </a:extLst>
          </p:cNvPr>
          <p:cNvSpPr>
            <a:spLocks noGrp="1"/>
          </p:cNvSpPr>
          <p:nvPr>
            <p:ph type="dt" sz="half" idx="14"/>
          </p:nvPr>
        </p:nvSpPr>
        <p:spPr/>
        <p:txBody>
          <a:bodyPr/>
          <a:lstStyle/>
          <a:p>
            <a:fld id="{957926B3-CA5D-44FB-BC2D-6B05FBB97B04}" type="datetime1">
              <a:rPr lang="en-US" smtClean="0"/>
              <a:t>10/9/2025</a:t>
            </a:fld>
            <a:endParaRPr lang="en-US"/>
          </a:p>
        </p:txBody>
      </p:sp>
      <p:sp>
        <p:nvSpPr>
          <p:cNvPr id="9" name="Slide Number Placeholder 8">
            <a:extLst>
              <a:ext uri="{FF2B5EF4-FFF2-40B4-BE49-F238E27FC236}">
                <a16:creationId xmlns:a16="http://schemas.microsoft.com/office/drawing/2014/main" id="{A63D4A7C-9E9E-96BC-68B8-3F92C9B3B40E}"/>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39978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675FE4-1839-CB8F-7574-8FBCED9706D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9" name="Rectangle 8">
              <a:extLst>
                <a:ext uri="{FF2B5EF4-FFF2-40B4-BE49-F238E27FC236}">
                  <a16:creationId xmlns:a16="http://schemas.microsoft.com/office/drawing/2014/main" id="{1C309010-BB96-4CE9-3A39-43FA59198DD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D5C3E8-4075-EEED-D3DC-B1B0DCD9F940}"/>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722376"/>
            <a:ext cx="7214616" cy="1280160"/>
          </a:xfrm>
        </p:spPr>
        <p:txBody>
          <a:bodyPr anchor="t">
            <a:normAutofit/>
          </a:bodyPr>
          <a:lstStyle>
            <a:lvl1pPr>
              <a:defRPr sz="4000">
                <a:gradFill>
                  <a:gsLst>
                    <a:gs pos="0">
                      <a:schemeClr val="accent5"/>
                    </a:gs>
                    <a:gs pos="100000">
                      <a:schemeClr val="accent2"/>
                    </a:gs>
                  </a:gsLst>
                  <a:lin ang="13800000" scaled="0"/>
                </a:gradFill>
              </a:defRPr>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3922776" y="2240280"/>
            <a:ext cx="7349947" cy="37216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4A089F15-F7A9-6130-79CF-D853C6B4B742}"/>
              </a:ext>
            </a:extLst>
          </p:cNvPr>
          <p:cNvSpPr>
            <a:spLocks noGrp="1"/>
          </p:cNvSpPr>
          <p:nvPr>
            <p:ph type="ftr" sz="quarter" idx="15"/>
          </p:nvPr>
        </p:nvSpPr>
        <p:spPr/>
        <p:txBody>
          <a:bodyPr/>
          <a:lstStyle/>
          <a:p>
            <a:pPr algn="l"/>
            <a:r>
              <a:rPr lang="en-US"/>
              <a:t>Sample Footer Text</a:t>
            </a:r>
          </a:p>
        </p:txBody>
      </p:sp>
      <p:sp>
        <p:nvSpPr>
          <p:cNvPr id="11" name="Date Placeholder 10">
            <a:extLst>
              <a:ext uri="{FF2B5EF4-FFF2-40B4-BE49-F238E27FC236}">
                <a16:creationId xmlns:a16="http://schemas.microsoft.com/office/drawing/2014/main" id="{65C79459-C978-FF61-F7FC-DC5D1F170174}"/>
              </a:ext>
            </a:extLst>
          </p:cNvPr>
          <p:cNvSpPr>
            <a:spLocks noGrp="1"/>
          </p:cNvSpPr>
          <p:nvPr>
            <p:ph type="dt" sz="half" idx="14"/>
          </p:nvPr>
        </p:nvSpPr>
        <p:spPr/>
        <p:txBody>
          <a:bodyPr/>
          <a:lstStyle/>
          <a:p>
            <a:fld id="{7E009212-C305-41EC-8687-C39B36C09AF0}" type="datetime1">
              <a:rPr lang="en-US" smtClean="0"/>
              <a:t>10/9/2025</a:t>
            </a:fld>
            <a:endParaRPr lang="en-US"/>
          </a:p>
        </p:txBody>
      </p:sp>
      <p:sp>
        <p:nvSpPr>
          <p:cNvPr id="13" name="Slide Number Placeholder 12">
            <a:extLst>
              <a:ext uri="{FF2B5EF4-FFF2-40B4-BE49-F238E27FC236}">
                <a16:creationId xmlns:a16="http://schemas.microsoft.com/office/drawing/2014/main" id="{BFFBCCE1-48C7-7734-891D-F4664CC97B6C}"/>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212617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3A83600-30C4-2F21-93C5-D07537A3964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BA1F9F49-F979-53D6-3ED8-352816078D4C}"/>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745F95-9BA3-B7A5-F004-E2BB1CFFE2F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4215384" cy="3136392"/>
          </a:xfrm>
        </p:spPr>
        <p:txBody>
          <a:bodyPr anchor="t">
            <a:normAutofit/>
          </a:bodyPr>
          <a:lstStyle>
            <a:lvl1pPr>
              <a:defRPr sz="3200">
                <a:gradFill>
                  <a:gsLst>
                    <a:gs pos="0">
                      <a:schemeClr val="accent5"/>
                    </a:gs>
                    <a:gs pos="100000">
                      <a:schemeClr val="accent2"/>
                    </a:gs>
                  </a:gsLst>
                  <a:lin ang="13800000" scaled="0"/>
                </a:gradFill>
              </a:defRPr>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68696" y="640080"/>
            <a:ext cx="5998464" cy="569671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7CD886C8-FB0E-44DB-9413-26C9933623BA}" type="datetime1">
              <a:rPr lang="en-US" smtClean="0"/>
              <a:t>10/9/2025</a:t>
            </a:fld>
            <a:endParaRPr lang="en-US"/>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072960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04B371-347D-80EC-2C2C-C69CD2EF7B9D}"/>
              </a:ext>
              <a:ext uri="{C183D7F6-B498-43B3-948B-1728B52AA6E4}">
                <adec:decorative xmlns:adec="http://schemas.microsoft.com/office/drawing/2017/decorative" val="1"/>
              </a:ext>
            </a:extLst>
          </p:cNvPr>
          <p:cNvGrpSpPr/>
          <p:nvPr/>
        </p:nvGrpSpPr>
        <p:grpSpPr>
          <a:xfrm flipV="1">
            <a:off x="12068340" y="0"/>
            <a:ext cx="123362" cy="6858000"/>
            <a:chOff x="12068638" y="0"/>
            <a:chExt cx="123362" cy="6858000"/>
          </a:xfrm>
        </p:grpSpPr>
        <p:sp>
          <p:nvSpPr>
            <p:cNvPr id="5" name="Rectangle 4">
              <a:extLst>
                <a:ext uri="{FF2B5EF4-FFF2-40B4-BE49-F238E27FC236}">
                  <a16:creationId xmlns:a16="http://schemas.microsoft.com/office/drawing/2014/main" id="{3F227FEA-4B4B-3484-7267-B7BD65A4E9BF}"/>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53530AA-F724-4235-0FDF-84595FCBFBC1}"/>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21792"/>
            <a:ext cx="10872216" cy="749808"/>
          </a:xfrm>
        </p:spPr>
        <p:txBody>
          <a:bodyPr anchor="ctr">
            <a:normAutofit/>
          </a:bodyPr>
          <a:lstStyle>
            <a:lvl1pPr>
              <a:defRPr sz="3200">
                <a:gradFill>
                  <a:gsLst>
                    <a:gs pos="0">
                      <a:schemeClr val="accent5"/>
                    </a:gs>
                    <a:gs pos="100000">
                      <a:schemeClr val="accent2"/>
                    </a:gs>
                  </a:gsLst>
                  <a:lin ang="13800000" scaled="0"/>
                </a:gradFill>
              </a:defRPr>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1591056"/>
            <a:ext cx="7772400" cy="43891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78A6864-E7E2-494F-A90A-ECC53613C6EC}" type="datetime1">
              <a:rPr lang="en-US" smtClean="0"/>
              <a:t>10/9/2025</a:t>
            </a:fld>
            <a:endParaRPr lang="en-US"/>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826238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1155E4-5659-692F-6CDC-095E555AF698}"/>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8AFD6F-0EAD-ADCF-CB9A-AB74C59048E1}"/>
              </a:ext>
            </a:extLst>
          </p:cNvPr>
          <p:cNvSpPr/>
          <p:nvPr/>
        </p:nvSpPr>
        <p:spPr>
          <a:xfrm rot="16200000">
            <a:off x="6635246" y="-3716556"/>
            <a:ext cx="1855397" cy="9288510"/>
          </a:xfrm>
          <a:prstGeom prst="rect">
            <a:avLst/>
          </a:prstGeom>
          <a:gradFill>
            <a:gsLst>
              <a:gs pos="45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310896"/>
            <a:ext cx="10872216" cy="1225296"/>
          </a:xfrm>
        </p:spPr>
        <p:txBody>
          <a:bodyPr anchor="ctr">
            <a:normAutofit/>
          </a:bodyPr>
          <a:lstStyle>
            <a:lvl1pPr>
              <a:defRPr sz="3200">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2313432"/>
            <a:ext cx="8732520" cy="3895344"/>
          </a:xfr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F4ED686-7864-484B-8047-F06E855FD995}" type="datetime1">
              <a:rPr lang="en-US" smtClean="0"/>
              <a:t>10/9/2025</a:t>
            </a:fld>
            <a:endParaRPr lang="en-US"/>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778779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8">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394E45B-1239-5927-7239-231AB33A23C5}"/>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3" name="Rectangle 12">
              <a:extLst>
                <a:ext uri="{FF2B5EF4-FFF2-40B4-BE49-F238E27FC236}">
                  <a16:creationId xmlns:a16="http://schemas.microsoft.com/office/drawing/2014/main" id="{C82CCE1C-1D53-2F67-CA11-693E1CA40CC5}"/>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77A3C2-9949-B8A0-8486-8228C60D0C3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493008" cy="3621024"/>
          </a:xfrm>
        </p:spPr>
        <p:txBody>
          <a:bodyPr vert="horz" lIns="91440" tIns="45720" rIns="91440" bIns="45720" rtlCol="0" anchor="t">
            <a:normAutofit/>
          </a:bodyPr>
          <a:lstStyle>
            <a:lvl1pPr>
              <a:defRPr lang="en-US" dirty="0">
                <a:gradFill>
                  <a:gsLst>
                    <a:gs pos="0">
                      <a:schemeClr val="accent5"/>
                    </a:gs>
                    <a:gs pos="100000">
                      <a:schemeClr val="accent2"/>
                    </a:gs>
                  </a:gsLst>
                  <a:lin ang="13800000" scaled="0"/>
                </a:gradFill>
              </a:defRPr>
            </a:lvl1pPr>
          </a:lstStyle>
          <a:p>
            <a:pPr lvl="0"/>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3B715D2-E75C-A2E6-CE7A-70CE2EFA5E82}"/>
              </a:ext>
            </a:extLst>
          </p:cNvPr>
          <p:cNvSpPr>
            <a:spLocks noGrp="1"/>
          </p:cNvSpPr>
          <p:nvPr>
            <p:ph type="ftr" sz="quarter" idx="15"/>
          </p:nvPr>
        </p:nvSpPr>
        <p:spPr/>
        <p:txBody>
          <a:bodyPr/>
          <a:lstStyle/>
          <a:p>
            <a:pPr algn="l"/>
            <a:r>
              <a:rPr lang="en-US"/>
              <a:t>Sample Footer Text</a:t>
            </a:r>
          </a:p>
        </p:txBody>
      </p:sp>
      <p:sp>
        <p:nvSpPr>
          <p:cNvPr id="3" name="Date Placeholder 2">
            <a:extLst>
              <a:ext uri="{FF2B5EF4-FFF2-40B4-BE49-F238E27FC236}">
                <a16:creationId xmlns:a16="http://schemas.microsoft.com/office/drawing/2014/main" id="{11C4CAAF-9048-5116-D3C8-15E595C3BC25}"/>
              </a:ext>
            </a:extLst>
          </p:cNvPr>
          <p:cNvSpPr>
            <a:spLocks noGrp="1"/>
          </p:cNvSpPr>
          <p:nvPr>
            <p:ph type="dt" sz="half" idx="14"/>
          </p:nvPr>
        </p:nvSpPr>
        <p:spPr/>
        <p:txBody>
          <a:bodyPr/>
          <a:lstStyle/>
          <a:p>
            <a:fld id="{CB8F8C76-8E31-4D47-BC79-85F35E81929B}" type="datetime1">
              <a:rPr lang="en-US" smtClean="0"/>
              <a:t>10/9/2025</a:t>
            </a:fld>
            <a:endParaRPr lang="en-US"/>
          </a:p>
        </p:txBody>
      </p:sp>
      <p:sp>
        <p:nvSpPr>
          <p:cNvPr id="9" name="Slide Number Placeholder 8">
            <a:extLst>
              <a:ext uri="{FF2B5EF4-FFF2-40B4-BE49-F238E27FC236}">
                <a16:creationId xmlns:a16="http://schemas.microsoft.com/office/drawing/2014/main" id="{CBF8E49B-DD4C-66AF-8D2C-52110DB227F6}"/>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58182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EACE7F8-A7D9-2E2C-2B0B-0DB8D7168AAC}"/>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DB768309-21D1-59BA-F479-9F846B9A0FB2}"/>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D94F90-5391-9976-036B-C34C2C30448C}"/>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457200"/>
            <a:ext cx="10954512" cy="795528"/>
          </a:xfrm>
        </p:spPr>
        <p:txBody>
          <a:bodyPr/>
          <a:lstStyle>
            <a:lvl1pPr>
              <a:defRPr>
                <a:gradFill>
                  <a:gsLst>
                    <a:gs pos="0">
                      <a:schemeClr val="accent5"/>
                    </a:gs>
                    <a:gs pos="100000">
                      <a:schemeClr val="accent2"/>
                    </a:gs>
                  </a:gsLst>
                  <a:lin ang="13800000" scaled="0"/>
                </a:gradFill>
              </a:defRPr>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362455"/>
            <a:ext cx="10954512" cy="4956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BEDC843-90AD-36D3-6615-3505603F8E22}"/>
              </a:ext>
            </a:extLst>
          </p:cNvPr>
          <p:cNvSpPr>
            <a:spLocks noGrp="1"/>
          </p:cNvSpPr>
          <p:nvPr>
            <p:ph type="ftr" sz="quarter" idx="11"/>
          </p:nvPr>
        </p:nvSpPr>
        <p:spPr/>
        <p:txBody>
          <a:bodyPr/>
          <a:lstStyle/>
          <a:p>
            <a:pPr algn="l"/>
            <a:r>
              <a:rPr lang="en-US"/>
              <a:t>Sample Footer Text</a:t>
            </a:r>
          </a:p>
        </p:txBody>
      </p:sp>
      <p:sp>
        <p:nvSpPr>
          <p:cNvPr id="7" name="Date Placeholder 6">
            <a:extLst>
              <a:ext uri="{FF2B5EF4-FFF2-40B4-BE49-F238E27FC236}">
                <a16:creationId xmlns:a16="http://schemas.microsoft.com/office/drawing/2014/main" id="{852C5F7B-97CA-C06C-A155-E4BC307DB0FB}"/>
              </a:ext>
            </a:extLst>
          </p:cNvPr>
          <p:cNvSpPr>
            <a:spLocks noGrp="1"/>
          </p:cNvSpPr>
          <p:nvPr>
            <p:ph type="dt" sz="half" idx="10"/>
          </p:nvPr>
        </p:nvSpPr>
        <p:spPr/>
        <p:txBody>
          <a:bodyPr/>
          <a:lstStyle/>
          <a:p>
            <a:fld id="{CBE1C96F-46D7-47BB-8945-9667BCB4F5BB}" type="datetime1">
              <a:rPr lang="en-US" smtClean="0"/>
              <a:t>10/9/2025</a:t>
            </a:fld>
            <a:endParaRPr lang="en-US"/>
          </a:p>
        </p:txBody>
      </p:sp>
      <p:sp>
        <p:nvSpPr>
          <p:cNvPr id="9" name="Slide Number Placeholder 8">
            <a:extLst>
              <a:ext uri="{FF2B5EF4-FFF2-40B4-BE49-F238E27FC236}">
                <a16:creationId xmlns:a16="http://schemas.microsoft.com/office/drawing/2014/main" id="{DB324737-C1DF-CE60-245E-385E02AC2FB0}"/>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518838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293C7-9DD5-C84B-6A44-F0D117C4C94B}"/>
              </a:ext>
            </a:extLst>
          </p:cNvPr>
          <p:cNvSpPr/>
          <p:nvPr/>
        </p:nvSpPr>
        <p:spPr>
          <a:xfrm>
            <a:off x="3" y="-4323"/>
            <a:ext cx="4059076"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088F0D-A4DE-CAA0-43A6-84E52AD904F3}"/>
              </a:ext>
            </a:extLst>
          </p:cNvPr>
          <p:cNvSpPr/>
          <p:nvPr/>
        </p:nvSpPr>
        <p:spPr>
          <a:xfrm rot="10800000">
            <a:off x="-1" y="1061883"/>
            <a:ext cx="4059079" cy="5803372"/>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Rectangle 5">
            <a:extLst>
              <a:ext uri="{FF2B5EF4-FFF2-40B4-BE49-F238E27FC236}">
                <a16:creationId xmlns:a16="http://schemas.microsoft.com/office/drawing/2014/main" id="{25CD67E0-1350-1985-A4E1-5215AF902BF2}"/>
              </a:ext>
            </a:extLst>
          </p:cNvPr>
          <p:cNvSpPr/>
          <p:nvPr/>
        </p:nvSpPr>
        <p:spPr>
          <a:xfrm rot="16200000">
            <a:off x="-524095" y="1129367"/>
            <a:ext cx="5716870" cy="3449479"/>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081528" cy="4014216"/>
          </a:xfrm>
        </p:spPr>
        <p:txBody>
          <a:bodyPr vert="horz" lIns="91440" tIns="45720" rIns="91440" bIns="45720" rtlCol="0" anchor="t">
            <a:normAutofit/>
          </a:bodyPr>
          <a:lstStyle>
            <a:lvl1pPr>
              <a:defRPr lang="en-US" dirty="0">
                <a:solidFill>
                  <a:schemeClr val="bg1"/>
                </a:solidFill>
              </a:defRPr>
            </a:lvl1pPr>
          </a:lstStyle>
          <a:p>
            <a:pPr lvl="0"/>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2B6B8768-08ED-B8FE-AB87-3961B13E76EC}"/>
              </a:ext>
            </a:extLst>
          </p:cNvPr>
          <p:cNvSpPr>
            <a:spLocks noGrp="1"/>
          </p:cNvSpPr>
          <p:nvPr>
            <p:ph type="ftr" sz="quarter" idx="15"/>
          </p:nvPr>
        </p:nvSpPr>
        <p:spPr>
          <a:xfrm>
            <a:off x="612648" y="6318504"/>
            <a:ext cx="3446431" cy="365760"/>
          </a:xfrm>
        </p:spPr>
        <p:txBody>
          <a:bodyPr/>
          <a:lstStyle>
            <a:lvl1pPr>
              <a:defRPr>
                <a:solidFill>
                  <a:schemeClr val="bg1"/>
                </a:solidFill>
              </a:defRPr>
            </a:lvl1pPr>
          </a:lstStyle>
          <a:p>
            <a:r>
              <a:rPr lang="en-US"/>
              <a:t>Sample Footer Text</a:t>
            </a:r>
          </a:p>
        </p:txBody>
      </p:sp>
      <p:sp>
        <p:nvSpPr>
          <p:cNvPr id="10" name="Date Placeholder 9">
            <a:extLst>
              <a:ext uri="{FF2B5EF4-FFF2-40B4-BE49-F238E27FC236}">
                <a16:creationId xmlns:a16="http://schemas.microsoft.com/office/drawing/2014/main" id="{0790CD73-4635-8D46-A7E8-EDF5E35D34ED}"/>
              </a:ext>
            </a:extLst>
          </p:cNvPr>
          <p:cNvSpPr>
            <a:spLocks noGrp="1"/>
          </p:cNvSpPr>
          <p:nvPr>
            <p:ph type="dt" sz="half" idx="14"/>
          </p:nvPr>
        </p:nvSpPr>
        <p:spPr/>
        <p:txBody>
          <a:bodyPr/>
          <a:lstStyle/>
          <a:p>
            <a:fld id="{85640267-1344-46BE-B105-162E68855468}" type="datetime1">
              <a:rPr lang="en-US" smtClean="0"/>
              <a:t>10/9/2025</a:t>
            </a:fld>
            <a:endParaRPr lang="en-US"/>
          </a:p>
        </p:txBody>
      </p:sp>
      <p:sp>
        <p:nvSpPr>
          <p:cNvPr id="12" name="Slide Number Placeholder 11">
            <a:extLst>
              <a:ext uri="{FF2B5EF4-FFF2-40B4-BE49-F238E27FC236}">
                <a16:creationId xmlns:a16="http://schemas.microsoft.com/office/drawing/2014/main" id="{CE7E57EE-CAE7-24C5-9F1D-159F32ADDDD0}"/>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58198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605272" y="502920"/>
            <a:ext cx="5961888" cy="1197864"/>
          </a:xfrm>
        </p:spPr>
        <p:txBody>
          <a:bodyPr anchor="b"/>
          <a:lstStyle/>
          <a:p>
            <a:r>
              <a:rPr lang="en-US"/>
              <a:t>Click to edit Master title style</a:t>
            </a:r>
          </a:p>
        </p:txBody>
      </p:sp>
      <p:grpSp>
        <p:nvGrpSpPr>
          <p:cNvPr id="3" name="Group 2">
            <a:extLst>
              <a:ext uri="{FF2B5EF4-FFF2-40B4-BE49-F238E27FC236}">
                <a16:creationId xmlns:a16="http://schemas.microsoft.com/office/drawing/2014/main" id="{125E9B8B-7499-A48C-F314-3620CFFB8E0B}"/>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139B506F-0FAC-8905-0F05-E889644A7B9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AC1EBA-955D-23C1-CCE1-CF2C6CBFD05B}"/>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icture Placeholder 10">
            <a:extLst>
              <a:ext uri="{FF2B5EF4-FFF2-40B4-BE49-F238E27FC236}">
                <a16:creationId xmlns:a16="http://schemas.microsoft.com/office/drawing/2014/main" id="{F96EE962-E57A-8EDB-7169-6EB04FA7539A}"/>
              </a:ext>
            </a:extLst>
          </p:cNvPr>
          <p:cNvSpPr>
            <a:spLocks noGrp="1"/>
          </p:cNvSpPr>
          <p:nvPr>
            <p:ph type="pic" sz="quarter" idx="15" hasCustomPrompt="1"/>
          </p:nvPr>
        </p:nvSpPr>
        <p:spPr>
          <a:xfrm>
            <a:off x="115866" y="0"/>
            <a:ext cx="4837176" cy="6858000"/>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605272" y="1801367"/>
            <a:ext cx="5961888" cy="4453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51225D-49EF-5752-ACF2-F43EB2B36332}"/>
              </a:ext>
            </a:extLst>
          </p:cNvPr>
          <p:cNvSpPr>
            <a:spLocks noGrp="1"/>
          </p:cNvSpPr>
          <p:nvPr>
            <p:ph type="ftr" sz="quarter" idx="17"/>
          </p:nvPr>
        </p:nvSpPr>
        <p:spPr>
          <a:xfrm>
            <a:off x="5605272" y="6318504"/>
            <a:ext cx="4096512" cy="365760"/>
          </a:xfrm>
        </p:spPr>
        <p:txBody>
          <a:bodyPr/>
          <a:lstStyle/>
          <a:p>
            <a:r>
              <a:rPr lang="en-US"/>
              <a:t>Sample Footer Text</a:t>
            </a:r>
          </a:p>
        </p:txBody>
      </p:sp>
      <p:sp>
        <p:nvSpPr>
          <p:cNvPr id="4" name="Date Placeholder 3">
            <a:extLst>
              <a:ext uri="{FF2B5EF4-FFF2-40B4-BE49-F238E27FC236}">
                <a16:creationId xmlns:a16="http://schemas.microsoft.com/office/drawing/2014/main" id="{93A362DD-3333-1184-E97C-2FDF9D599F49}"/>
              </a:ext>
            </a:extLst>
          </p:cNvPr>
          <p:cNvSpPr>
            <a:spLocks noGrp="1"/>
          </p:cNvSpPr>
          <p:nvPr>
            <p:ph type="dt" sz="half" idx="16"/>
          </p:nvPr>
        </p:nvSpPr>
        <p:spPr>
          <a:xfrm>
            <a:off x="9701784" y="6318504"/>
            <a:ext cx="1865376" cy="365760"/>
          </a:xfrm>
        </p:spPr>
        <p:txBody>
          <a:bodyPr/>
          <a:lstStyle/>
          <a:p>
            <a:fld id="{1C45E567-307A-4358-87B7-AFD16C4C07D5}" type="datetime1">
              <a:rPr lang="en-US" smtClean="0"/>
              <a:t>10/9/2025</a:t>
            </a:fld>
            <a:endParaRPr lang="en-US"/>
          </a:p>
        </p:txBody>
      </p:sp>
      <p:sp>
        <p:nvSpPr>
          <p:cNvPr id="6" name="Slide Number Placeholder 5">
            <a:extLst>
              <a:ext uri="{FF2B5EF4-FFF2-40B4-BE49-F238E27FC236}">
                <a16:creationId xmlns:a16="http://schemas.microsoft.com/office/drawing/2014/main" id="{7C21012C-B1FA-A889-A45D-1DA431A41443}"/>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522088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6858000" cy="8412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472184"/>
            <a:ext cx="6858000" cy="478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55B44AF-FB05-4BBA-5AC9-C89D1BB5BE69}"/>
              </a:ext>
            </a:extLst>
          </p:cNvPr>
          <p:cNvSpPr>
            <a:spLocks noGrp="1"/>
          </p:cNvSpPr>
          <p:nvPr>
            <p:ph type="ftr" sz="quarter" idx="17"/>
          </p:nvPr>
        </p:nvSpPr>
        <p:spPr/>
        <p:txBody>
          <a:bodyPr/>
          <a:lstStyle/>
          <a:p>
            <a:r>
              <a:rPr lang="en-US"/>
              <a:t>Sample Footer Text</a:t>
            </a:r>
          </a:p>
        </p:txBody>
      </p:sp>
      <p:sp>
        <p:nvSpPr>
          <p:cNvPr id="3" name="Date Placeholder 2">
            <a:extLst>
              <a:ext uri="{FF2B5EF4-FFF2-40B4-BE49-F238E27FC236}">
                <a16:creationId xmlns:a16="http://schemas.microsoft.com/office/drawing/2014/main" id="{2632EABA-2011-B91D-C867-6B03C4743305}"/>
              </a:ext>
            </a:extLst>
          </p:cNvPr>
          <p:cNvSpPr>
            <a:spLocks noGrp="1"/>
          </p:cNvSpPr>
          <p:nvPr>
            <p:ph type="dt" sz="half" idx="16"/>
          </p:nvPr>
        </p:nvSpPr>
        <p:spPr>
          <a:xfrm>
            <a:off x="4709160" y="6318504"/>
            <a:ext cx="2350008" cy="365760"/>
          </a:xfrm>
        </p:spPr>
        <p:txBody>
          <a:bodyPr/>
          <a:lstStyle/>
          <a:p>
            <a:fld id="{E016730A-3443-4D7F-BC47-3A3CDB3837FC}" type="datetime1">
              <a:rPr lang="en-US" smtClean="0"/>
              <a:t>10/9/2025</a:t>
            </a:fld>
            <a:endParaRPr lang="en-US"/>
          </a:p>
        </p:txBody>
      </p:sp>
      <p:sp>
        <p:nvSpPr>
          <p:cNvPr id="13" name="Slide Number Placeholder 12">
            <a:extLst>
              <a:ext uri="{FF2B5EF4-FFF2-40B4-BE49-F238E27FC236}">
                <a16:creationId xmlns:a16="http://schemas.microsoft.com/office/drawing/2014/main" id="{437E37F5-E579-D12C-536E-A9118707E1C6}"/>
              </a:ext>
            </a:extLst>
          </p:cNvPr>
          <p:cNvSpPr>
            <a:spLocks noGrp="1"/>
          </p:cNvSpPr>
          <p:nvPr>
            <p:ph type="sldNum" sz="quarter" idx="18"/>
          </p:nvPr>
        </p:nvSpPr>
        <p:spPr>
          <a:xfrm>
            <a:off x="6976872" y="6318504"/>
            <a:ext cx="493776" cy="365760"/>
          </a:xfrm>
        </p:spPr>
        <p:txBody>
          <a:bodyPr/>
          <a:lstStyle/>
          <a:p>
            <a:fld id="{CC057153-B650-4DEB-B370-79DDCFDCE934}" type="slidenum">
              <a:rPr lang="en-US" smtClean="0"/>
              <a:pPr/>
              <a:t>‹#›</a:t>
            </a:fld>
            <a:endParaRPr lang="en-US"/>
          </a:p>
        </p:txBody>
      </p:sp>
      <p:sp>
        <p:nvSpPr>
          <p:cNvPr id="9" name="Picture Placeholder 8">
            <a:extLst>
              <a:ext uri="{FF2B5EF4-FFF2-40B4-BE49-F238E27FC236}">
                <a16:creationId xmlns:a16="http://schemas.microsoft.com/office/drawing/2014/main" id="{19D3616B-B0C6-AB9E-48FA-05090671826A}"/>
              </a:ext>
            </a:extLst>
          </p:cNvPr>
          <p:cNvSpPr>
            <a:spLocks noGrp="1"/>
          </p:cNvSpPr>
          <p:nvPr>
            <p:ph type="pic" sz="quarter" idx="15" hasCustomPrompt="1"/>
          </p:nvPr>
        </p:nvSpPr>
        <p:spPr>
          <a:xfrm>
            <a:off x="8129142" y="0"/>
            <a:ext cx="3939493" cy="6858000"/>
          </a:xfrm>
          <a:blipFill>
            <a:blip r:embed="rId2">
              <a:alphaModFix amt="60000"/>
            </a:blip>
            <a:stretch>
              <a:fillRect/>
            </a:stretch>
          </a:blipFill>
        </p:spPr>
        <p:txBody>
          <a:bodyPr/>
          <a:lstStyle>
            <a:lvl1pPr marL="0" indent="0">
              <a:buNone/>
              <a:defRPr/>
            </a:lvl1pPr>
          </a:lstStyle>
          <a:p>
            <a:r>
              <a:rPr lang="en-US"/>
              <a:t>.</a:t>
            </a:r>
          </a:p>
        </p:txBody>
      </p:sp>
      <p:grpSp>
        <p:nvGrpSpPr>
          <p:cNvPr id="10" name="Group 9">
            <a:extLst>
              <a:ext uri="{FF2B5EF4-FFF2-40B4-BE49-F238E27FC236}">
                <a16:creationId xmlns:a16="http://schemas.microsoft.com/office/drawing/2014/main" id="{D5BBFBAF-5922-A442-5D1A-BC28ADE0D2B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E9DBF79C-336C-A5FC-F9A7-F678FEB5C351}"/>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3E95C8-0894-01F3-97E4-60803AAA24A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24319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06516" y="502920"/>
            <a:ext cx="6858000" cy="841248"/>
          </a:xfrm>
        </p:spPr>
        <p:txBody>
          <a:bodyPr anchor="b"/>
          <a:lstStyle/>
          <a:p>
            <a:r>
              <a:rPr lang="en-US"/>
              <a:t>Click to edit Master title style</a:t>
            </a:r>
          </a:p>
        </p:txBody>
      </p:sp>
      <p:sp>
        <p:nvSpPr>
          <p:cNvPr id="10" name="Picture Placeholder 9">
            <a:extLst>
              <a:ext uri="{FF2B5EF4-FFF2-40B4-BE49-F238E27FC236}">
                <a16:creationId xmlns:a16="http://schemas.microsoft.com/office/drawing/2014/main" id="{8AF4E90B-EF6F-24B4-C4FE-7FBC72B7E9EE}"/>
              </a:ext>
            </a:extLst>
          </p:cNvPr>
          <p:cNvSpPr>
            <a:spLocks noGrp="1"/>
          </p:cNvSpPr>
          <p:nvPr>
            <p:ph type="pic" sz="quarter" idx="15" hasCustomPrompt="1"/>
          </p:nvPr>
        </p:nvSpPr>
        <p:spPr>
          <a:xfrm>
            <a:off x="115867" y="0"/>
            <a:ext cx="3968496" cy="6858000"/>
          </a:xfrm>
          <a:blipFill>
            <a:blip r:embed="rId2">
              <a:alphaModFix amt="60000"/>
            </a:blip>
            <a:stretch>
              <a:fillRect/>
            </a:stretch>
          </a:blipFill>
        </p:spPr>
        <p:txBody>
          <a:bodyPr/>
          <a:lstStyle>
            <a:lvl1pPr marL="0" indent="0">
              <a:buNone/>
              <a:defRPr/>
            </a:lvl1pPr>
          </a:lstStyle>
          <a:p>
            <a:r>
              <a:rPr lang="en-US"/>
              <a:t>.</a:t>
            </a:r>
          </a:p>
        </p:txBody>
      </p:sp>
      <p:grpSp>
        <p:nvGrpSpPr>
          <p:cNvPr id="11" name="Group 10">
            <a:extLst>
              <a:ext uri="{FF2B5EF4-FFF2-40B4-BE49-F238E27FC236}">
                <a16:creationId xmlns:a16="http://schemas.microsoft.com/office/drawing/2014/main" id="{3F50B082-E806-677A-B150-164003C5BF2E}"/>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CEBF228F-ECC6-8326-8C59-4539BE646E4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9E235C-963A-D79C-5145-5233B1FD5A8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06516" y="1472183"/>
            <a:ext cx="6858000" cy="478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46FDC5C-46E3-4585-C089-E091BE6E5D36}"/>
              </a:ext>
            </a:extLst>
          </p:cNvPr>
          <p:cNvSpPr>
            <a:spLocks noGrp="1"/>
          </p:cNvSpPr>
          <p:nvPr>
            <p:ph type="ftr" sz="quarter" idx="17"/>
          </p:nvPr>
        </p:nvSpPr>
        <p:spPr>
          <a:xfrm>
            <a:off x="4706516" y="6318504"/>
            <a:ext cx="4096512" cy="365760"/>
          </a:xfrm>
        </p:spPr>
        <p:txBody>
          <a:bodyPr/>
          <a:lstStyle/>
          <a:p>
            <a:r>
              <a:rPr lang="en-US"/>
              <a:t>Sample Footer Text</a:t>
            </a:r>
          </a:p>
        </p:txBody>
      </p:sp>
      <p:sp>
        <p:nvSpPr>
          <p:cNvPr id="3" name="Date Placeholder 2">
            <a:extLst>
              <a:ext uri="{FF2B5EF4-FFF2-40B4-BE49-F238E27FC236}">
                <a16:creationId xmlns:a16="http://schemas.microsoft.com/office/drawing/2014/main" id="{5721447D-8AA6-9863-0212-376200A916F4}"/>
              </a:ext>
            </a:extLst>
          </p:cNvPr>
          <p:cNvSpPr>
            <a:spLocks noGrp="1"/>
          </p:cNvSpPr>
          <p:nvPr>
            <p:ph type="dt" sz="half" idx="16"/>
          </p:nvPr>
        </p:nvSpPr>
        <p:spPr>
          <a:xfrm>
            <a:off x="8729070" y="6318504"/>
            <a:ext cx="2838090" cy="365760"/>
          </a:xfrm>
        </p:spPr>
        <p:txBody>
          <a:bodyPr/>
          <a:lstStyle/>
          <a:p>
            <a:fld id="{D9193AC5-F257-4C01-8A7B-A4CD87F22F04}" type="datetime1">
              <a:rPr lang="en-US" smtClean="0"/>
              <a:t>10/9/2025</a:t>
            </a:fld>
            <a:endParaRPr lang="en-US"/>
          </a:p>
        </p:txBody>
      </p:sp>
      <p:sp>
        <p:nvSpPr>
          <p:cNvPr id="9" name="Slide Number Placeholder 8">
            <a:extLst>
              <a:ext uri="{FF2B5EF4-FFF2-40B4-BE49-F238E27FC236}">
                <a16:creationId xmlns:a16="http://schemas.microsoft.com/office/drawing/2014/main" id="{86395A93-90A0-8500-32A5-2011DF9658FA}"/>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135758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AE7BB9-8F3B-888B-7C5F-C693E4B78B3D}"/>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7CA2AA3A-CAA5-475A-C3CD-9ABFCE2B0092}"/>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3ED07E-CBE3-22B8-BCE0-4F98BB64C4C6}"/>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573413" cy="8412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472184"/>
            <a:ext cx="4573413" cy="478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42B6E2F6-1C60-7678-922C-01C4DB211D7A}"/>
              </a:ext>
            </a:extLst>
          </p:cNvPr>
          <p:cNvSpPr>
            <a:spLocks noGrp="1"/>
          </p:cNvSpPr>
          <p:nvPr>
            <p:ph type="ftr" sz="quarter" idx="17"/>
          </p:nvPr>
        </p:nvSpPr>
        <p:spPr>
          <a:xfrm>
            <a:off x="612648" y="6318504"/>
            <a:ext cx="2743200" cy="365760"/>
          </a:xfrm>
        </p:spPr>
        <p:txBody>
          <a:bodyPr/>
          <a:lstStyle/>
          <a:p>
            <a:r>
              <a:rPr lang="en-US"/>
              <a:t>Sample Footer Text</a:t>
            </a:r>
          </a:p>
        </p:txBody>
      </p:sp>
      <p:sp>
        <p:nvSpPr>
          <p:cNvPr id="4" name="Date Placeholder 3">
            <a:extLst>
              <a:ext uri="{FF2B5EF4-FFF2-40B4-BE49-F238E27FC236}">
                <a16:creationId xmlns:a16="http://schemas.microsoft.com/office/drawing/2014/main" id="{0D5BA7FF-A77E-82D8-382F-C60F9EB7D403}"/>
              </a:ext>
            </a:extLst>
          </p:cNvPr>
          <p:cNvSpPr>
            <a:spLocks noGrp="1"/>
          </p:cNvSpPr>
          <p:nvPr>
            <p:ph type="dt" sz="half" idx="16"/>
          </p:nvPr>
        </p:nvSpPr>
        <p:spPr>
          <a:xfrm>
            <a:off x="3355847" y="6318504"/>
            <a:ext cx="1418733" cy="365760"/>
          </a:xfrm>
        </p:spPr>
        <p:txBody>
          <a:bodyPr/>
          <a:lstStyle/>
          <a:p>
            <a:fld id="{A64EBB10-E93E-4729-97C4-FAB8DF4548E2}" type="datetime1">
              <a:rPr lang="en-US" smtClean="0"/>
              <a:t>10/9/2025</a:t>
            </a:fld>
            <a:endParaRPr lang="en-US"/>
          </a:p>
        </p:txBody>
      </p:sp>
      <p:sp>
        <p:nvSpPr>
          <p:cNvPr id="13" name="Slide Number Placeholder 12">
            <a:extLst>
              <a:ext uri="{FF2B5EF4-FFF2-40B4-BE49-F238E27FC236}">
                <a16:creationId xmlns:a16="http://schemas.microsoft.com/office/drawing/2014/main" id="{277AED5A-2B3B-6F43-CA78-5BF85217FD6E}"/>
              </a:ext>
            </a:extLst>
          </p:cNvPr>
          <p:cNvSpPr>
            <a:spLocks noGrp="1"/>
          </p:cNvSpPr>
          <p:nvPr>
            <p:ph type="sldNum" sz="quarter" idx="18"/>
          </p:nvPr>
        </p:nvSpPr>
        <p:spPr>
          <a:xfrm>
            <a:off x="4692285" y="6318504"/>
            <a:ext cx="493776" cy="365760"/>
          </a:xfrm>
        </p:spPr>
        <p:txBody>
          <a:bodyPr/>
          <a:lstStyle/>
          <a:p>
            <a:fld id="{CC057153-B650-4DEB-B370-79DDCFDCE934}" type="slidenum">
              <a:rPr lang="en-US" smtClean="0"/>
              <a:pPr/>
              <a:t>‹#›</a:t>
            </a:fld>
            <a:endParaRPr lang="en-US"/>
          </a:p>
        </p:txBody>
      </p:sp>
      <p:sp>
        <p:nvSpPr>
          <p:cNvPr id="12" name="Picture Placeholder 11">
            <a:extLst>
              <a:ext uri="{FF2B5EF4-FFF2-40B4-BE49-F238E27FC236}">
                <a16:creationId xmlns:a16="http://schemas.microsoft.com/office/drawing/2014/main" id="{EC59C038-AFE7-F1BB-D482-33E170892572}"/>
              </a:ext>
            </a:extLst>
          </p:cNvPr>
          <p:cNvSpPr>
            <a:spLocks noGrp="1"/>
          </p:cNvSpPr>
          <p:nvPr>
            <p:ph type="pic" sz="quarter" idx="15" hasCustomPrompt="1"/>
          </p:nvPr>
        </p:nvSpPr>
        <p:spPr>
          <a:xfrm>
            <a:off x="5844556" y="0"/>
            <a:ext cx="6224082" cy="6858000"/>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2941568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389120" cy="1444752"/>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084832"/>
            <a:ext cx="4389120" cy="4169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7497486-A221-C6D1-050D-0B3DB326465B}"/>
              </a:ext>
            </a:extLst>
          </p:cNvPr>
          <p:cNvSpPr>
            <a:spLocks noGrp="1"/>
          </p:cNvSpPr>
          <p:nvPr>
            <p:ph type="ftr" sz="quarter" idx="17"/>
          </p:nvPr>
        </p:nvSpPr>
        <p:spPr>
          <a:xfrm>
            <a:off x="612648" y="6318504"/>
            <a:ext cx="2651760" cy="365760"/>
          </a:xfrm>
        </p:spPr>
        <p:txBody>
          <a:bodyPr/>
          <a:lstStyle/>
          <a:p>
            <a:r>
              <a:rPr lang="en-US"/>
              <a:t>Sample Footer Text</a:t>
            </a:r>
          </a:p>
        </p:txBody>
      </p:sp>
      <p:sp>
        <p:nvSpPr>
          <p:cNvPr id="3" name="Date Placeholder 2">
            <a:extLst>
              <a:ext uri="{FF2B5EF4-FFF2-40B4-BE49-F238E27FC236}">
                <a16:creationId xmlns:a16="http://schemas.microsoft.com/office/drawing/2014/main" id="{3907AE70-2FE3-1872-0811-BC089F612855}"/>
              </a:ext>
            </a:extLst>
          </p:cNvPr>
          <p:cNvSpPr>
            <a:spLocks noGrp="1"/>
          </p:cNvSpPr>
          <p:nvPr>
            <p:ph type="dt" sz="half" idx="16"/>
          </p:nvPr>
        </p:nvSpPr>
        <p:spPr>
          <a:xfrm>
            <a:off x="3264408" y="6318504"/>
            <a:ext cx="1325880" cy="365760"/>
          </a:xfrm>
        </p:spPr>
        <p:txBody>
          <a:bodyPr/>
          <a:lstStyle/>
          <a:p>
            <a:fld id="{7040DD2C-7FC6-41A9-87A2-29E4EDD4A815}" type="datetime1">
              <a:rPr lang="en-US" smtClean="0"/>
              <a:t>10/9/2025</a:t>
            </a:fld>
            <a:endParaRPr lang="en-US"/>
          </a:p>
        </p:txBody>
      </p:sp>
      <p:sp>
        <p:nvSpPr>
          <p:cNvPr id="9" name="Slide Number Placeholder 8">
            <a:extLst>
              <a:ext uri="{FF2B5EF4-FFF2-40B4-BE49-F238E27FC236}">
                <a16:creationId xmlns:a16="http://schemas.microsoft.com/office/drawing/2014/main" id="{193EE6EB-FF56-B8A3-1408-5C43C49B256E}"/>
              </a:ext>
            </a:extLst>
          </p:cNvPr>
          <p:cNvSpPr>
            <a:spLocks noGrp="1"/>
          </p:cNvSpPr>
          <p:nvPr>
            <p:ph type="sldNum" sz="quarter" idx="18"/>
          </p:nvPr>
        </p:nvSpPr>
        <p:spPr>
          <a:xfrm>
            <a:off x="4507992" y="6318504"/>
            <a:ext cx="493776" cy="365760"/>
          </a:xfrm>
        </p:spPr>
        <p:txBody>
          <a:bodyPr/>
          <a:lstStyle/>
          <a:p>
            <a:fld id="{CC057153-B650-4DEB-B370-79DDCFDCE934}" type="slidenum">
              <a:rPr lang="en-US" smtClean="0"/>
              <a:pPr/>
              <a:t>‹#›</a:t>
            </a:fld>
            <a:endParaRPr lang="en-US"/>
          </a:p>
        </p:txBody>
      </p:sp>
      <p:sp>
        <p:nvSpPr>
          <p:cNvPr id="10" name="Picture Placeholder 9">
            <a:extLst>
              <a:ext uri="{FF2B5EF4-FFF2-40B4-BE49-F238E27FC236}">
                <a16:creationId xmlns:a16="http://schemas.microsoft.com/office/drawing/2014/main" id="{EE2866F3-0262-FC88-23E2-359D75EA8A79}"/>
              </a:ext>
            </a:extLst>
          </p:cNvPr>
          <p:cNvSpPr>
            <a:spLocks noGrp="1"/>
          </p:cNvSpPr>
          <p:nvPr>
            <p:ph type="pic" sz="quarter" idx="15" hasCustomPrompt="1"/>
          </p:nvPr>
        </p:nvSpPr>
        <p:spPr>
          <a:xfrm>
            <a:off x="5660263" y="0"/>
            <a:ext cx="6408375" cy="6858000"/>
          </a:xfrm>
          <a:blipFill>
            <a:blip r:embed="rId2">
              <a:alphaModFix amt="60000"/>
            </a:blip>
            <a:stretch>
              <a:fillRect/>
            </a:stretch>
          </a:blipFill>
        </p:spPr>
        <p:txBody>
          <a:bodyPr/>
          <a:lstStyle>
            <a:lvl1pPr marL="0" indent="0">
              <a:buNone/>
              <a:defRPr/>
            </a:lvl1pPr>
          </a:lstStyle>
          <a:p>
            <a:r>
              <a:rPr lang="en-US"/>
              <a:t>.</a:t>
            </a:r>
          </a:p>
        </p:txBody>
      </p:sp>
      <p:grpSp>
        <p:nvGrpSpPr>
          <p:cNvPr id="11" name="Group 10">
            <a:extLst>
              <a:ext uri="{FF2B5EF4-FFF2-40B4-BE49-F238E27FC236}">
                <a16:creationId xmlns:a16="http://schemas.microsoft.com/office/drawing/2014/main" id="{5D76C82F-0CA8-713E-E19A-65D51910A5DC}"/>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C3A0EB22-0640-E9D6-5C90-504668EDC47C}"/>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95F219-6751-8C9C-0F4E-1048F537CB6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3504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494689-2DF4-F719-B5A3-0E33B5AB963F}"/>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7" name="Rectangle 16">
              <a:extLst>
                <a:ext uri="{FF2B5EF4-FFF2-40B4-BE49-F238E27FC236}">
                  <a16:creationId xmlns:a16="http://schemas.microsoft.com/office/drawing/2014/main" id="{258C88C8-2ADC-03E1-DA79-C09C9FFCB40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EE9281E-3F01-B630-B5DF-17CEE295D67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22376"/>
            <a:ext cx="3017520" cy="3364992"/>
          </a:xfrm>
        </p:spPr>
        <p:txBody>
          <a:bodyPr anchor="t"/>
          <a:lstStyle/>
          <a:p>
            <a:r>
              <a:rPr lang="en-US"/>
              <a:t>Click to edit Master title style</a:t>
            </a:r>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105656" y="722376"/>
            <a:ext cx="3417212" cy="5440680"/>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998356" y="722376"/>
            <a:ext cx="3566160" cy="5440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B46F9121-A740-6137-350B-F287FC3F65ED}"/>
              </a:ext>
            </a:extLst>
          </p:cNvPr>
          <p:cNvSpPr>
            <a:spLocks noGrp="1"/>
          </p:cNvSpPr>
          <p:nvPr>
            <p:ph type="ftr" sz="quarter" idx="17"/>
          </p:nvPr>
        </p:nvSpPr>
        <p:spPr/>
        <p:txBody>
          <a:bodyPr/>
          <a:lstStyle/>
          <a:p>
            <a:r>
              <a:rPr lang="en-US"/>
              <a:t>Sample Footer Text</a:t>
            </a:r>
          </a:p>
        </p:txBody>
      </p:sp>
      <p:sp>
        <p:nvSpPr>
          <p:cNvPr id="9" name="Date Placeholder 8">
            <a:extLst>
              <a:ext uri="{FF2B5EF4-FFF2-40B4-BE49-F238E27FC236}">
                <a16:creationId xmlns:a16="http://schemas.microsoft.com/office/drawing/2014/main" id="{71DDF62D-265F-648C-DEAF-A6B63AFE9A88}"/>
              </a:ext>
            </a:extLst>
          </p:cNvPr>
          <p:cNvSpPr>
            <a:spLocks noGrp="1"/>
          </p:cNvSpPr>
          <p:nvPr>
            <p:ph type="dt" sz="half" idx="16"/>
          </p:nvPr>
        </p:nvSpPr>
        <p:spPr/>
        <p:txBody>
          <a:bodyPr/>
          <a:lstStyle/>
          <a:p>
            <a:fld id="{C8E3A8ED-7C53-48B7-8E07-F767A8357B67}" type="datetime1">
              <a:rPr lang="en-US" smtClean="0"/>
              <a:t>10/9/2025</a:t>
            </a:fld>
            <a:endParaRPr lang="en-US"/>
          </a:p>
        </p:txBody>
      </p:sp>
      <p:sp>
        <p:nvSpPr>
          <p:cNvPr id="15" name="Slide Number Placeholder 14">
            <a:extLst>
              <a:ext uri="{FF2B5EF4-FFF2-40B4-BE49-F238E27FC236}">
                <a16:creationId xmlns:a16="http://schemas.microsoft.com/office/drawing/2014/main" id="{4B1E5F69-8168-1838-71D3-E395524793E7}"/>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930625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B5D765-4DB1-83CD-C254-A90B6611CFB6}"/>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C69A84EF-6D24-A163-8B58-B5389FD4DDD7}"/>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9A50A9-013C-611D-B106-1ED459519F5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502920"/>
            <a:ext cx="3401568" cy="1444752"/>
          </a:xfrm>
        </p:spPr>
        <p:txBody>
          <a:bodyPr anchor="b"/>
          <a:lstStyle/>
          <a:p>
            <a:r>
              <a:rPr lang="en-US"/>
              <a:t>Click to edit Master title style</a:t>
            </a:r>
          </a:p>
        </p:txBody>
      </p:sp>
      <p:sp>
        <p:nvSpPr>
          <p:cNvPr id="12" name="Picture Placeholder 11">
            <a:extLst>
              <a:ext uri="{FF2B5EF4-FFF2-40B4-BE49-F238E27FC236}">
                <a16:creationId xmlns:a16="http://schemas.microsoft.com/office/drawing/2014/main" id="{F8A45037-DD9A-9287-B37A-49CD4CC3CAFB}"/>
              </a:ext>
            </a:extLst>
          </p:cNvPr>
          <p:cNvSpPr>
            <a:spLocks noGrp="1"/>
          </p:cNvSpPr>
          <p:nvPr>
            <p:ph type="pic" sz="quarter" idx="15" hasCustomPrompt="1"/>
          </p:nvPr>
        </p:nvSpPr>
        <p:spPr>
          <a:xfrm>
            <a:off x="115866" y="-1"/>
            <a:ext cx="7397496" cy="6857999"/>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6F5CC625-CD4F-F9C5-5E5D-05B78AE7CEE1}"/>
              </a:ext>
            </a:extLst>
          </p:cNvPr>
          <p:cNvSpPr>
            <a:spLocks noGrp="1"/>
          </p:cNvSpPr>
          <p:nvPr>
            <p:ph type="ftr" sz="quarter" idx="17"/>
          </p:nvPr>
        </p:nvSpPr>
        <p:spPr>
          <a:xfrm>
            <a:off x="8165592" y="6318504"/>
            <a:ext cx="2333520" cy="365760"/>
          </a:xfrm>
        </p:spPr>
        <p:txBody>
          <a:bodyPr/>
          <a:lstStyle/>
          <a:p>
            <a:r>
              <a:rPr lang="en-US"/>
              <a:t>Sample Footer Text</a:t>
            </a:r>
          </a:p>
        </p:txBody>
      </p:sp>
      <p:sp>
        <p:nvSpPr>
          <p:cNvPr id="4" name="Date Placeholder 3">
            <a:extLst>
              <a:ext uri="{FF2B5EF4-FFF2-40B4-BE49-F238E27FC236}">
                <a16:creationId xmlns:a16="http://schemas.microsoft.com/office/drawing/2014/main" id="{1762B38A-33A6-F8AC-C9B9-FA400D29071B}"/>
              </a:ext>
            </a:extLst>
          </p:cNvPr>
          <p:cNvSpPr>
            <a:spLocks noGrp="1"/>
          </p:cNvSpPr>
          <p:nvPr>
            <p:ph type="dt" sz="half" idx="16"/>
          </p:nvPr>
        </p:nvSpPr>
        <p:spPr>
          <a:xfrm>
            <a:off x="10504406" y="6318504"/>
            <a:ext cx="1062754" cy="365760"/>
          </a:xfrm>
        </p:spPr>
        <p:txBody>
          <a:bodyPr/>
          <a:lstStyle/>
          <a:p>
            <a:fld id="{81AC3B39-0D1D-4C0E-BE8E-C570B18D6B3B}" type="datetime1">
              <a:rPr lang="en-US" smtClean="0"/>
              <a:t>10/9/2025</a:t>
            </a:fld>
            <a:endParaRPr lang="en-US"/>
          </a:p>
        </p:txBody>
      </p:sp>
      <p:sp>
        <p:nvSpPr>
          <p:cNvPr id="13" name="Slide Number Placeholder 12">
            <a:extLst>
              <a:ext uri="{FF2B5EF4-FFF2-40B4-BE49-F238E27FC236}">
                <a16:creationId xmlns:a16="http://schemas.microsoft.com/office/drawing/2014/main" id="{E5B1B358-15B5-2BEF-0B1B-0BC9F05FFA1A}"/>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14187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401568" cy="1444752"/>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2648"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648" y="6318504"/>
            <a:ext cx="1975502" cy="365760"/>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588150" y="6318504"/>
            <a:ext cx="1014586" cy="365760"/>
          </a:xfrm>
        </p:spPr>
        <p:txBody>
          <a:bodyPr/>
          <a:lstStyle>
            <a:lvl1pPr>
              <a:defRPr>
                <a:solidFill>
                  <a:schemeClr val="tx1"/>
                </a:solidFill>
                <a:effectLst/>
              </a:defRPr>
            </a:lvl1pPr>
          </a:lstStyle>
          <a:p>
            <a:fld id="{0780F3AB-C899-4854-A4A4-B2E20F203358}" type="datetime1">
              <a:rPr lang="en-US" smtClean="0"/>
              <a:t>10/9/2025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520440" y="6318504"/>
            <a:ext cx="493776" cy="365760"/>
          </a:xfrm>
        </p:spPr>
        <p:txBody>
          <a:bodyPr/>
          <a:lstStyle/>
          <a:p>
            <a:fld id="{CC057153-B650-4DEB-B370-79DDCFDCE934}" type="slidenum">
              <a:rPr lang="en-US" smtClean="0"/>
              <a:t>‹#›</a:t>
            </a:fld>
            <a:endParaRPr lang="en-US"/>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802819" y="0"/>
            <a:ext cx="7265819" cy="6858000"/>
          </a:xfrm>
          <a:blipFill>
            <a:blip r:embed="rId2">
              <a:alphaModFix amt="60000"/>
            </a:blip>
            <a:stretch>
              <a:fillRect/>
            </a:stretch>
          </a:blipFill>
        </p:spPr>
        <p:txBody>
          <a:bodyPr/>
          <a:lstStyle>
            <a:lvl1pPr marL="0" indent="0">
              <a:buNone/>
              <a:defRPr/>
            </a:lvl1pPr>
          </a:lstStyle>
          <a:p>
            <a:r>
              <a:rPr lang="en-US"/>
              <a:t>.</a:t>
            </a:r>
          </a:p>
        </p:txBody>
      </p:sp>
      <p:grpSp>
        <p:nvGrpSpPr>
          <p:cNvPr id="11" name="Group 10">
            <a:extLst>
              <a:ext uri="{FF2B5EF4-FFF2-40B4-BE49-F238E27FC236}">
                <a16:creationId xmlns:a16="http://schemas.microsoft.com/office/drawing/2014/main" id="{DCFD1FA7-C4E8-DE5C-3B9D-DCD115B6C32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C133272-DC27-4D54-F532-D2039EAA5D9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C8420D-B6AB-D6E7-38A4-FFF30B404590}"/>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0967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1008126"/>
            <a:ext cx="3401567" cy="1947672"/>
          </a:xfrm>
        </p:spPr>
        <p:txBody>
          <a:bodyPr anchor="b"/>
          <a:lstStyle/>
          <a:p>
            <a:r>
              <a:rPr lang="en-US"/>
              <a:t>Click to edit Master title style</a:t>
            </a:r>
          </a:p>
        </p:txBody>
      </p:sp>
      <p:sp>
        <p:nvSpPr>
          <p:cNvPr id="10" name="Picture Placeholder 9">
            <a:extLst>
              <a:ext uri="{FF2B5EF4-FFF2-40B4-BE49-F238E27FC236}">
                <a16:creationId xmlns:a16="http://schemas.microsoft.com/office/drawing/2014/main" id="{F93A3E8A-C3F5-3D0B-FDE4-68B52DFE7196}"/>
              </a:ext>
            </a:extLst>
          </p:cNvPr>
          <p:cNvSpPr>
            <a:spLocks noGrp="1"/>
          </p:cNvSpPr>
          <p:nvPr>
            <p:ph type="pic" sz="quarter" idx="15" hasCustomPrompt="1"/>
          </p:nvPr>
        </p:nvSpPr>
        <p:spPr>
          <a:xfrm>
            <a:off x="115866" y="0"/>
            <a:ext cx="7397496" cy="6858000"/>
          </a:xfrm>
          <a:blipFill dpi="0" rotWithShape="1">
            <a:blip r:embed="rId2">
              <a:alphaModFix amt="60000"/>
            </a:blip>
            <a:srcRect/>
            <a:stretch>
              <a:fillRect/>
            </a:stretch>
          </a:blipFill>
        </p:spPr>
        <p:txBody>
          <a:bodyPr/>
          <a:lstStyle>
            <a:lvl1pPr marL="0" indent="0">
              <a:buNone/>
              <a:defRPr/>
            </a:lvl1pPr>
          </a:lstStyle>
          <a:p>
            <a:r>
              <a:rPr lang="en-US"/>
              <a:t>.</a:t>
            </a:r>
          </a:p>
        </p:txBody>
      </p:sp>
      <p:grpSp>
        <p:nvGrpSpPr>
          <p:cNvPr id="11" name="Group 10">
            <a:extLst>
              <a:ext uri="{FF2B5EF4-FFF2-40B4-BE49-F238E27FC236}">
                <a16:creationId xmlns:a16="http://schemas.microsoft.com/office/drawing/2014/main" id="{E02754B6-EAB4-945C-FC4E-F8F7D453BCCD}"/>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A699CF6F-40DA-4FCF-FBCF-9907CB96FB7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C8A1CA-3094-3344-5C05-30F5E18CD02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3099816"/>
            <a:ext cx="3401567" cy="3054096"/>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D8C8E1E-13A9-668C-1F5C-BC271E6A05CF}"/>
              </a:ext>
            </a:extLst>
          </p:cNvPr>
          <p:cNvSpPr>
            <a:spLocks noGrp="1"/>
          </p:cNvSpPr>
          <p:nvPr>
            <p:ph type="ftr" sz="quarter" idx="17"/>
          </p:nvPr>
        </p:nvSpPr>
        <p:spPr>
          <a:xfrm>
            <a:off x="8165592" y="6318504"/>
            <a:ext cx="2331720" cy="365760"/>
          </a:xfrm>
        </p:spPr>
        <p:txBody>
          <a:bodyPr/>
          <a:lstStyle/>
          <a:p>
            <a:r>
              <a:rPr lang="en-US"/>
              <a:t>Sample Footer Text</a:t>
            </a:r>
          </a:p>
        </p:txBody>
      </p:sp>
      <p:sp>
        <p:nvSpPr>
          <p:cNvPr id="3" name="Date Placeholder 2">
            <a:extLst>
              <a:ext uri="{FF2B5EF4-FFF2-40B4-BE49-F238E27FC236}">
                <a16:creationId xmlns:a16="http://schemas.microsoft.com/office/drawing/2014/main" id="{99BE2343-B677-7565-070B-CEED0B0D5463}"/>
              </a:ext>
            </a:extLst>
          </p:cNvPr>
          <p:cNvSpPr>
            <a:spLocks noGrp="1"/>
          </p:cNvSpPr>
          <p:nvPr>
            <p:ph type="dt" sz="half" idx="16"/>
          </p:nvPr>
        </p:nvSpPr>
        <p:spPr>
          <a:xfrm>
            <a:off x="10497312" y="6318504"/>
            <a:ext cx="1069847" cy="365760"/>
          </a:xfrm>
        </p:spPr>
        <p:txBody>
          <a:bodyPr/>
          <a:lstStyle/>
          <a:p>
            <a:fld id="{1095A040-388D-41D5-A09F-3EC1A1D097A8}" type="datetime1">
              <a:rPr lang="en-US" smtClean="0"/>
              <a:t>10/9/2025</a:t>
            </a:fld>
            <a:endParaRPr lang="en-US"/>
          </a:p>
        </p:txBody>
      </p:sp>
      <p:sp>
        <p:nvSpPr>
          <p:cNvPr id="9" name="Slide Number Placeholder 8">
            <a:extLst>
              <a:ext uri="{FF2B5EF4-FFF2-40B4-BE49-F238E27FC236}">
                <a16:creationId xmlns:a16="http://schemas.microsoft.com/office/drawing/2014/main" id="{394BC881-6669-50F2-64F2-57BD81A93BC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20793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47888" y="713232"/>
            <a:ext cx="3364992" cy="3227832"/>
          </a:xfrm>
        </p:spPr>
        <p:txBody>
          <a:bodyPr vert="horz" lIns="91440" tIns="45720" rIns="91440" bIns="45720" rtlCol="0" anchor="t">
            <a:normAutofit/>
          </a:bodyPr>
          <a:lstStyle>
            <a:lvl1pPr>
              <a:defRPr lang="en-US" sz="4000" dirty="0">
                <a:gradFill>
                  <a:gsLst>
                    <a:gs pos="0">
                      <a:schemeClr val="accent2"/>
                    </a:gs>
                    <a:gs pos="100000">
                      <a:schemeClr val="accent5"/>
                    </a:gs>
                  </a:gsLst>
                  <a:lin ang="15600000" scaled="0"/>
                </a:gra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47888" y="5138927"/>
            <a:ext cx="3200400" cy="1197864"/>
          </a:xfrm>
        </p:spPr>
        <p:txBody>
          <a:bodyPr vert="horz" lIns="91440" tIns="45720" rIns="91440" bIns="45720" rtlCol="0">
            <a:normAutofit/>
          </a:bodyPr>
          <a:lstStyle>
            <a:lvl1pPr marL="0" indent="0">
              <a:buNone/>
              <a:defRPr lang="en-US" sz="2000" dirty="0"/>
            </a:lvl1pPr>
          </a:lstStyle>
          <a:p>
            <a:pPr lvl="0"/>
            <a:r>
              <a:rPr lang="en-US"/>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7548451" cy="6858000"/>
          </a:xfrm>
          <a:blipFill>
            <a:blip r:embed="rId2">
              <a:alphaModFix amt="70000"/>
            </a:blip>
            <a:stretch>
              <a:fillRect/>
            </a:stretch>
          </a:blipFill>
        </p:spPr>
        <p:txBody>
          <a:bodyPr/>
          <a:lstStyle>
            <a:lvl1pPr marL="0" indent="0">
              <a:buNone/>
              <a:defRPr/>
            </a:lvl1pPr>
          </a:lstStyle>
          <a:p>
            <a:r>
              <a:rPr lang="en-US"/>
              <a:t>.</a:t>
            </a:r>
          </a:p>
        </p:txBody>
      </p:sp>
      <p:grpSp>
        <p:nvGrpSpPr>
          <p:cNvPr id="7" name="Group 6">
            <a:extLst>
              <a:ext uri="{FF2B5EF4-FFF2-40B4-BE49-F238E27FC236}">
                <a16:creationId xmlns:a16="http://schemas.microsoft.com/office/drawing/2014/main" id="{9BCBE317-7590-8646-B2DB-5BED6EE8A19B}"/>
              </a:ext>
              <a:ext uri="{C183D7F6-B498-43B3-948B-1728B52AA6E4}">
                <adec:decorative xmlns:adec="http://schemas.microsoft.com/office/drawing/2017/decorative" val="1"/>
              </a:ext>
            </a:extLst>
          </p:cNvPr>
          <p:cNvGrpSpPr/>
          <p:nvPr/>
        </p:nvGrpSpPr>
        <p:grpSpPr>
          <a:xfrm rot="5400000">
            <a:off x="4181134" y="3367319"/>
            <a:ext cx="6858000" cy="123363"/>
            <a:chOff x="-5025" y="6737718"/>
            <a:chExt cx="12207200" cy="123363"/>
          </a:xfrm>
        </p:grpSpPr>
        <p:sp>
          <p:nvSpPr>
            <p:cNvPr id="8" name="Rectangle 7">
              <a:extLst>
                <a:ext uri="{FF2B5EF4-FFF2-40B4-BE49-F238E27FC236}">
                  <a16:creationId xmlns:a16="http://schemas.microsoft.com/office/drawing/2014/main" id="{55B255D3-4FB2-87A8-E502-9CDE10990A39}"/>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15F704-CD21-A249-03F6-4F036D21400B}"/>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6B30B7E9-D8D3-BC56-A758-6C86B58C0AC5}"/>
              </a:ext>
            </a:extLst>
          </p:cNvPr>
          <p:cNvSpPr>
            <a:spLocks noGrp="1"/>
          </p:cNvSpPr>
          <p:nvPr>
            <p:ph type="ftr" sz="quarter" idx="15"/>
          </p:nvPr>
        </p:nvSpPr>
        <p:spPr>
          <a:xfrm>
            <a:off x="8247888" y="6318504"/>
            <a:ext cx="2459736" cy="365760"/>
          </a:xfrm>
        </p:spPr>
        <p:txBody>
          <a:bodyPr/>
          <a:lstStyle/>
          <a:p>
            <a:r>
              <a:rPr lang="en-US"/>
              <a:t>Sample Footer Text</a:t>
            </a:r>
          </a:p>
        </p:txBody>
      </p:sp>
      <p:sp>
        <p:nvSpPr>
          <p:cNvPr id="4" name="Date Placeholder 3">
            <a:extLst>
              <a:ext uri="{FF2B5EF4-FFF2-40B4-BE49-F238E27FC236}">
                <a16:creationId xmlns:a16="http://schemas.microsoft.com/office/drawing/2014/main" id="{3D4FF974-138E-88CF-9001-1A07C67D1DFD}"/>
              </a:ext>
            </a:extLst>
          </p:cNvPr>
          <p:cNvSpPr>
            <a:spLocks noGrp="1"/>
          </p:cNvSpPr>
          <p:nvPr>
            <p:ph type="dt" sz="half" idx="14"/>
          </p:nvPr>
        </p:nvSpPr>
        <p:spPr>
          <a:xfrm>
            <a:off x="10707624" y="6318504"/>
            <a:ext cx="859536" cy="365760"/>
          </a:xfrm>
        </p:spPr>
        <p:txBody>
          <a:bodyPr/>
          <a:lstStyle/>
          <a:p>
            <a:fld id="{A6379DD5-AE65-4D02-9BCE-257CC17A63B7}" type="datetime1">
              <a:rPr lang="en-US" smtClean="0"/>
              <a:t>10/9/2025</a:t>
            </a:fld>
            <a:endParaRPr lang="en-US"/>
          </a:p>
        </p:txBody>
      </p:sp>
      <p:sp>
        <p:nvSpPr>
          <p:cNvPr id="6" name="Slide Number Placeholder 5">
            <a:extLst>
              <a:ext uri="{FF2B5EF4-FFF2-40B4-BE49-F238E27FC236}">
                <a16:creationId xmlns:a16="http://schemas.microsoft.com/office/drawing/2014/main" id="{E1DA7CD4-7B92-1CD1-A9F0-94B053972CA3}"/>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6725283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56312"/>
            <a:ext cx="3647839" cy="1420235"/>
          </a:xfrm>
        </p:spPr>
        <p:txBody>
          <a:bodyPr anchor="t">
            <a:normAutofit/>
          </a:bodyPr>
          <a:lstStyle>
            <a:lvl1pPr>
              <a:defRPr sz="3200"/>
            </a:lvl1pPr>
          </a:lstStyle>
          <a:p>
            <a:r>
              <a:rPr lang="en-US"/>
              <a:t>Click to edit Master title style</a:t>
            </a:r>
          </a:p>
        </p:txBody>
      </p:sp>
      <p:sp>
        <p:nvSpPr>
          <p:cNvPr id="4" name="Picture Placeholder 3">
            <a:extLst>
              <a:ext uri="{FF2B5EF4-FFF2-40B4-BE49-F238E27FC236}">
                <a16:creationId xmlns:a16="http://schemas.microsoft.com/office/drawing/2014/main" id="{1C17E7B2-E2F9-D41D-D140-E89E0C3F5B96}"/>
              </a:ext>
            </a:extLst>
          </p:cNvPr>
          <p:cNvSpPr>
            <a:spLocks noGrp="1"/>
          </p:cNvSpPr>
          <p:nvPr>
            <p:ph type="pic" sz="quarter" idx="16" hasCustomPrompt="1"/>
          </p:nvPr>
        </p:nvSpPr>
        <p:spPr>
          <a:xfrm>
            <a:off x="0" y="1"/>
            <a:ext cx="12192000" cy="4591025"/>
          </a:xfrm>
          <a:blipFill dpi="0" rotWithShape="1">
            <a:blip r:embed="rId2">
              <a:alphaModFix amt="60000"/>
            </a:blip>
            <a:srcRect/>
            <a:stretch>
              <a:fillRect/>
            </a:stretch>
          </a:blipFill>
        </p:spPr>
        <p:txBody>
          <a:bodyPr/>
          <a:lstStyle>
            <a:lvl1pPr marL="0" indent="0">
              <a:buNone/>
              <a:defRPr/>
            </a:lvl1pPr>
          </a:lstStyle>
          <a:p>
            <a:r>
              <a:rPr lang="en-US"/>
              <a:t>.</a:t>
            </a:r>
          </a:p>
        </p:txBody>
      </p:sp>
      <p:grpSp>
        <p:nvGrpSpPr>
          <p:cNvPr id="9" name="Group 8">
            <a:extLst>
              <a:ext uri="{FF2B5EF4-FFF2-40B4-BE49-F238E27FC236}">
                <a16:creationId xmlns:a16="http://schemas.microsoft.com/office/drawing/2014/main" id="{7A6CD91D-B3A8-3626-F189-B9F77A315DD9}"/>
              </a:ext>
              <a:ext uri="{C183D7F6-B498-43B3-948B-1728B52AA6E4}">
                <adec:decorative xmlns:adec="http://schemas.microsoft.com/office/drawing/2017/decorative" val="1"/>
              </a:ext>
            </a:extLst>
          </p:cNvPr>
          <p:cNvGrpSpPr/>
          <p:nvPr/>
        </p:nvGrpSpPr>
        <p:grpSpPr>
          <a:xfrm rot="10800000">
            <a:off x="0" y="4591027"/>
            <a:ext cx="12198096" cy="123363"/>
            <a:chOff x="-5025" y="6737718"/>
            <a:chExt cx="12207200" cy="123363"/>
          </a:xfrm>
        </p:grpSpPr>
        <p:sp>
          <p:nvSpPr>
            <p:cNvPr id="10" name="Rectangle 9">
              <a:extLst>
                <a:ext uri="{FF2B5EF4-FFF2-40B4-BE49-F238E27FC236}">
                  <a16:creationId xmlns:a16="http://schemas.microsoft.com/office/drawing/2014/main" id="{6869147E-E51A-3B94-6CD8-EE629F8797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CD771F-7FFC-BCEC-B388-8883BD9CBC6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257800" y="4956312"/>
            <a:ext cx="6309360" cy="1420235"/>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CB542C-378A-4AAF-83EE-A3767FF83605}" type="datetime1">
              <a:rPr lang="en-US" smtClean="0"/>
              <a:t>10/9/2025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43387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093596"/>
            <a:ext cx="2953618" cy="2007912"/>
          </a:xfrm>
        </p:spPr>
        <p:txBody>
          <a:bodyPr anchor="t">
            <a:normAutofit/>
          </a:bodyPr>
          <a:lstStyle>
            <a:lvl1pPr>
              <a:defRPr sz="3200"/>
            </a:lvl1pPr>
          </a:lstStyle>
          <a:p>
            <a:r>
              <a:rPr lang="en-US"/>
              <a:t>Click to edit Master title style</a:t>
            </a:r>
          </a:p>
        </p:txBody>
      </p:sp>
      <p:sp>
        <p:nvSpPr>
          <p:cNvPr id="12" name="Picture Placeholder 11">
            <a:extLst>
              <a:ext uri="{FF2B5EF4-FFF2-40B4-BE49-F238E27FC236}">
                <a16:creationId xmlns:a16="http://schemas.microsoft.com/office/drawing/2014/main" id="{B8FB154D-4A60-735B-FA5C-F17F96D0F7DD}"/>
              </a:ext>
            </a:extLst>
          </p:cNvPr>
          <p:cNvSpPr>
            <a:spLocks noGrp="1"/>
          </p:cNvSpPr>
          <p:nvPr>
            <p:ph type="pic" sz="quarter" idx="15" hasCustomPrompt="1"/>
          </p:nvPr>
        </p:nvSpPr>
        <p:spPr>
          <a:xfrm>
            <a:off x="0" y="0"/>
            <a:ext cx="12192000" cy="3700807"/>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8555" y="4093596"/>
            <a:ext cx="7298605" cy="2289578"/>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3BD91724-58CE-FA68-1E24-9CD57621C129}"/>
              </a:ext>
            </a:extLst>
          </p:cNvPr>
          <p:cNvSpPr>
            <a:spLocks noGrp="1"/>
          </p:cNvSpPr>
          <p:nvPr>
            <p:ph type="ftr" sz="quarter" idx="17"/>
          </p:nvPr>
        </p:nvSpPr>
        <p:spPr/>
        <p:txBody>
          <a:bodyPr/>
          <a:lstStyle/>
          <a:p>
            <a:r>
              <a:rPr lang="en-US"/>
              <a:t>Sample Footer Text</a:t>
            </a:r>
          </a:p>
        </p:txBody>
      </p:sp>
      <p:sp>
        <p:nvSpPr>
          <p:cNvPr id="13" name="Date Placeholder 12">
            <a:extLst>
              <a:ext uri="{FF2B5EF4-FFF2-40B4-BE49-F238E27FC236}">
                <a16:creationId xmlns:a16="http://schemas.microsoft.com/office/drawing/2014/main" id="{9AA293A1-7F80-90D9-D8FF-27238ADD7956}"/>
              </a:ext>
            </a:extLst>
          </p:cNvPr>
          <p:cNvSpPr>
            <a:spLocks noGrp="1"/>
          </p:cNvSpPr>
          <p:nvPr>
            <p:ph type="dt" sz="half" idx="16"/>
          </p:nvPr>
        </p:nvSpPr>
        <p:spPr/>
        <p:txBody>
          <a:bodyPr/>
          <a:lstStyle/>
          <a:p>
            <a:fld id="{16C6F251-EB74-4ADA-AD63-D85EC3A9D616}" type="datetime1">
              <a:rPr lang="en-US" smtClean="0"/>
              <a:t>10/9/2025</a:t>
            </a:fld>
            <a:endParaRPr lang="en-US"/>
          </a:p>
        </p:txBody>
      </p:sp>
      <p:sp>
        <p:nvSpPr>
          <p:cNvPr id="15" name="Slide Number Placeholder 14">
            <a:extLst>
              <a:ext uri="{FF2B5EF4-FFF2-40B4-BE49-F238E27FC236}">
                <a16:creationId xmlns:a16="http://schemas.microsoft.com/office/drawing/2014/main" id="{3B9AC797-2D9B-C7AC-550D-157FEDA3800D}"/>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223815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33CDCF-1D03-5851-5ADE-6C229D9C93F1}"/>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36CADBC-4985-70E0-56BE-1C8385BBCBD0}"/>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1B3299-F1D4-88B7-5B22-7D623606691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7978"/>
            <a:ext cx="10954512" cy="969264"/>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65C3B04B-96C8-DA90-9593-3508CE34B4EE}"/>
              </a:ext>
            </a:extLst>
          </p:cNvPr>
          <p:cNvSpPr>
            <a:spLocks noGrp="1"/>
          </p:cNvSpPr>
          <p:nvPr>
            <p:ph type="pic" sz="quarter" idx="15" hasCustomPrompt="1"/>
          </p:nvPr>
        </p:nvSpPr>
        <p:spPr>
          <a:xfrm>
            <a:off x="612648" y="1801367"/>
            <a:ext cx="7015248" cy="4489704"/>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8252735" y="1801367"/>
            <a:ext cx="3314425" cy="448970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E02B3BF-7794-675C-7382-345519B43BE3}"/>
              </a:ext>
            </a:extLst>
          </p:cNvPr>
          <p:cNvSpPr>
            <a:spLocks noGrp="1"/>
          </p:cNvSpPr>
          <p:nvPr>
            <p:ph type="ftr" sz="quarter" idx="17"/>
          </p:nvPr>
        </p:nvSpPr>
        <p:spPr/>
        <p:txBody>
          <a:bodyPr/>
          <a:lstStyle/>
          <a:p>
            <a:r>
              <a:rPr lang="en-US"/>
              <a:t>Sample Footer Text</a:t>
            </a:r>
          </a:p>
        </p:txBody>
      </p:sp>
      <p:sp>
        <p:nvSpPr>
          <p:cNvPr id="3" name="Date Placeholder 2">
            <a:extLst>
              <a:ext uri="{FF2B5EF4-FFF2-40B4-BE49-F238E27FC236}">
                <a16:creationId xmlns:a16="http://schemas.microsoft.com/office/drawing/2014/main" id="{08303468-1991-7CCF-2C67-0B5A3850BAD1}"/>
              </a:ext>
            </a:extLst>
          </p:cNvPr>
          <p:cNvSpPr>
            <a:spLocks noGrp="1"/>
          </p:cNvSpPr>
          <p:nvPr>
            <p:ph type="dt" sz="half" idx="16"/>
          </p:nvPr>
        </p:nvSpPr>
        <p:spPr/>
        <p:txBody>
          <a:bodyPr/>
          <a:lstStyle/>
          <a:p>
            <a:fld id="{7305F46D-792E-48B7-9047-8A1672515077}" type="datetime1">
              <a:rPr lang="en-US" smtClean="0"/>
              <a:t>10/9/2025</a:t>
            </a:fld>
            <a:endParaRPr lang="en-US"/>
          </a:p>
        </p:txBody>
      </p:sp>
      <p:sp>
        <p:nvSpPr>
          <p:cNvPr id="10" name="Slide Number Placeholder 9">
            <a:extLst>
              <a:ext uri="{FF2B5EF4-FFF2-40B4-BE49-F238E27FC236}">
                <a16:creationId xmlns:a16="http://schemas.microsoft.com/office/drawing/2014/main" id="{5AF75D71-C32E-4EF6-2C8E-B5F29DBF4D14}"/>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424134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287667-A4F8-6B7A-7C1E-415768F3B3A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860F260A-40A1-ED4C-F5A8-F915D3BDB7F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9CD2C2-2541-1223-03B1-97955C134718}"/>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669536" cy="1453896"/>
          </a:xfrm>
        </p:spPr>
        <p:txBody>
          <a:bodyPr anchor="t"/>
          <a:lstStyle/>
          <a:p>
            <a:r>
              <a:rPr lang="en-US"/>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4669536" cy="4024566"/>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02919"/>
            <a:ext cx="5471160" cy="5815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F3134235-8D6E-735A-EBA0-BA533F60F020}"/>
              </a:ext>
            </a:extLst>
          </p:cNvPr>
          <p:cNvSpPr>
            <a:spLocks noGrp="1"/>
          </p:cNvSpPr>
          <p:nvPr>
            <p:ph type="ftr" sz="quarter" idx="17"/>
          </p:nvPr>
        </p:nvSpPr>
        <p:spPr/>
        <p:txBody>
          <a:bodyPr/>
          <a:lstStyle/>
          <a:p>
            <a:r>
              <a:rPr lang="en-US"/>
              <a:t>Sample Footer Text</a:t>
            </a:r>
          </a:p>
        </p:txBody>
      </p:sp>
      <p:sp>
        <p:nvSpPr>
          <p:cNvPr id="10" name="Date Placeholder 9">
            <a:extLst>
              <a:ext uri="{FF2B5EF4-FFF2-40B4-BE49-F238E27FC236}">
                <a16:creationId xmlns:a16="http://schemas.microsoft.com/office/drawing/2014/main" id="{9D2F68ED-5552-E109-B7F4-671217CABF2D}"/>
              </a:ext>
            </a:extLst>
          </p:cNvPr>
          <p:cNvSpPr>
            <a:spLocks noGrp="1"/>
          </p:cNvSpPr>
          <p:nvPr>
            <p:ph type="dt" sz="half" idx="16"/>
          </p:nvPr>
        </p:nvSpPr>
        <p:spPr/>
        <p:txBody>
          <a:bodyPr/>
          <a:lstStyle/>
          <a:p>
            <a:fld id="{8B53D3FE-D727-4B50-874D-41D5E635B20A}" type="datetime1">
              <a:rPr lang="en-US" smtClean="0"/>
              <a:t>10/9/2025</a:t>
            </a:fld>
            <a:endParaRPr lang="en-US"/>
          </a:p>
        </p:txBody>
      </p:sp>
      <p:sp>
        <p:nvSpPr>
          <p:cNvPr id="12" name="Slide Number Placeholder 11">
            <a:extLst>
              <a:ext uri="{FF2B5EF4-FFF2-40B4-BE49-F238E27FC236}">
                <a16:creationId xmlns:a16="http://schemas.microsoft.com/office/drawing/2014/main" id="{573B9B49-4584-CFEF-738F-BE68D009CEA3}"/>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761835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3C02DA-0C9D-12C9-42BB-CC4820B41CF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0" name="Rectangle 9">
              <a:extLst>
                <a:ext uri="{FF2B5EF4-FFF2-40B4-BE49-F238E27FC236}">
                  <a16:creationId xmlns:a16="http://schemas.microsoft.com/office/drawing/2014/main" id="{43680A20-A590-D755-5AA0-BAF1B1402907}"/>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CA06CF-7B14-32D2-2412-3434710512E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645980" cy="1453896"/>
          </a:xfrm>
        </p:spPr>
        <p:txBody>
          <a:bodyPr anchor="t"/>
          <a:lstStyle/>
          <a:p>
            <a:r>
              <a:rPr lang="en-US"/>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3645980" cy="4024565"/>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12227" y="502919"/>
            <a:ext cx="6354933" cy="5815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0BFB2EA8-AADE-E8CD-890F-EA9F9968B253}"/>
              </a:ext>
            </a:extLst>
          </p:cNvPr>
          <p:cNvSpPr>
            <a:spLocks noGrp="1"/>
          </p:cNvSpPr>
          <p:nvPr>
            <p:ph type="ftr" sz="quarter" idx="17"/>
          </p:nvPr>
        </p:nvSpPr>
        <p:spPr/>
        <p:txBody>
          <a:bodyPr/>
          <a:lstStyle/>
          <a:p>
            <a:r>
              <a:rPr lang="en-US"/>
              <a:t>Sample Footer Text</a:t>
            </a:r>
          </a:p>
        </p:txBody>
      </p:sp>
      <p:sp>
        <p:nvSpPr>
          <p:cNvPr id="3" name="Date Placeholder 2">
            <a:extLst>
              <a:ext uri="{FF2B5EF4-FFF2-40B4-BE49-F238E27FC236}">
                <a16:creationId xmlns:a16="http://schemas.microsoft.com/office/drawing/2014/main" id="{FB8772B0-B493-B608-E389-35329DEF2016}"/>
              </a:ext>
            </a:extLst>
          </p:cNvPr>
          <p:cNvSpPr>
            <a:spLocks noGrp="1"/>
          </p:cNvSpPr>
          <p:nvPr>
            <p:ph type="dt" sz="half" idx="16"/>
          </p:nvPr>
        </p:nvSpPr>
        <p:spPr/>
        <p:txBody>
          <a:bodyPr/>
          <a:lstStyle/>
          <a:p>
            <a:fld id="{FE942071-3A2D-4B86-82F9-428DB212BAF8}" type="datetime1">
              <a:rPr lang="en-US" smtClean="0"/>
              <a:t>10/9/2025</a:t>
            </a:fld>
            <a:endParaRPr lang="en-US"/>
          </a:p>
        </p:txBody>
      </p:sp>
      <p:sp>
        <p:nvSpPr>
          <p:cNvPr id="13" name="Slide Number Placeholder 12">
            <a:extLst>
              <a:ext uri="{FF2B5EF4-FFF2-40B4-BE49-F238E27FC236}">
                <a16:creationId xmlns:a16="http://schemas.microsoft.com/office/drawing/2014/main" id="{D854D38F-A697-A216-CCCB-0C1A9DCBD2FC}"/>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803594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93BC13-F3D8-0BDA-D1BF-7B8E455AC066}"/>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7362B5B-CACD-7203-74DE-7B0BBF7D69CE}"/>
              </a:ext>
            </a:extLst>
          </p:cNvPr>
          <p:cNvGrpSpPr/>
          <p:nvPr/>
        </p:nvGrpSpPr>
        <p:grpSpPr>
          <a:xfrm>
            <a:off x="-22276" y="-6922"/>
            <a:ext cx="12214276" cy="6869101"/>
            <a:chOff x="-22276" y="-6922"/>
            <a:chExt cx="12214276" cy="6869101"/>
          </a:xfrm>
        </p:grpSpPr>
        <p:sp>
          <p:nvSpPr>
            <p:cNvPr id="9" name="Rectangle 8">
              <a:extLst>
                <a:ext uri="{FF2B5EF4-FFF2-40B4-BE49-F238E27FC236}">
                  <a16:creationId xmlns:a16="http://schemas.microsoft.com/office/drawing/2014/main" id="{7D6A753B-AD01-7A7A-4F2D-C75592EC67B9}"/>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33E82525-BA9A-AA08-8DF0-B77178C6BC45}"/>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0A4B5202-8712-82B4-1B42-E7E4336E8698}"/>
                </a:ext>
              </a:extLst>
            </p:cNvPr>
            <p:cNvSpPr/>
            <p:nvPr/>
          </p:nvSpPr>
          <p:spPr>
            <a:xfrm flipH="1">
              <a:off x="-22276" y="-6922"/>
              <a:ext cx="3849318"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2" name="Rectangle 11">
              <a:extLst>
                <a:ext uri="{FF2B5EF4-FFF2-40B4-BE49-F238E27FC236}">
                  <a16:creationId xmlns:a16="http://schemas.microsoft.com/office/drawing/2014/main" id="{D95172D8-9117-7FB7-2347-567B5663C51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1143000" y="4928616"/>
            <a:ext cx="9912096" cy="1545336"/>
          </a:xfrm>
        </p:spPr>
        <p:txBody>
          <a:bodyPr anchor="t">
            <a:normAutofit/>
          </a:bodyPr>
          <a:lstStyle>
            <a:lvl1pPr algn="ctr">
              <a:lnSpc>
                <a:spcPct val="120000"/>
              </a:lnSpc>
              <a:defRPr sz="2800">
                <a:solidFill>
                  <a:schemeClr val="bg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30352" y="978408"/>
            <a:ext cx="11137392" cy="4114800"/>
          </a:xfrm>
        </p:spPr>
        <p:txBody>
          <a:bodyPr anchor="b">
            <a:normAutofit/>
          </a:bodyPr>
          <a:lstStyle>
            <a:lvl1pPr marL="0" indent="0" algn="ctr">
              <a:lnSpc>
                <a:spcPct val="90000"/>
              </a:lnSpc>
              <a:buNone/>
              <a:defRPr sz="27800" b="1">
                <a:solidFill>
                  <a:schemeClr val="bg1"/>
                </a:solidFill>
              </a:defRPr>
            </a:lvl1pPr>
          </a:lstStyle>
          <a:p>
            <a:pPr lvl="0"/>
            <a:r>
              <a:rPr lang="en-US"/>
              <a:t>##%</a:t>
            </a:r>
          </a:p>
        </p:txBody>
      </p:sp>
      <p:sp>
        <p:nvSpPr>
          <p:cNvPr id="3" name="Footer Placeholder 2">
            <a:extLst>
              <a:ext uri="{FF2B5EF4-FFF2-40B4-BE49-F238E27FC236}">
                <a16:creationId xmlns:a16="http://schemas.microsoft.com/office/drawing/2014/main" id="{31932224-E515-4E44-2832-0D5E94847CF7}"/>
              </a:ext>
            </a:extLst>
          </p:cNvPr>
          <p:cNvSpPr>
            <a:spLocks noGrp="1"/>
          </p:cNvSpPr>
          <p:nvPr>
            <p:ph type="ftr" sz="quarter" idx="10"/>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9E371D16-7052-CB51-10DB-659F8F77B25F}"/>
              </a:ext>
            </a:extLst>
          </p:cNvPr>
          <p:cNvSpPr>
            <a:spLocks noGrp="1"/>
          </p:cNvSpPr>
          <p:nvPr>
            <p:ph type="dt" sz="half" idx="11"/>
          </p:nvPr>
        </p:nvSpPr>
        <p:spPr/>
        <p:txBody>
          <a:bodyPr/>
          <a:lstStyle>
            <a:lvl1pPr>
              <a:defRPr>
                <a:solidFill>
                  <a:schemeClr val="bg1"/>
                </a:solidFill>
              </a:defRPr>
            </a:lvl1pPr>
          </a:lstStyle>
          <a:p>
            <a:fld id="{040D1012-6B36-4753-8153-E5F982239567}" type="datetime1">
              <a:rPr lang="en-US" smtClean="0"/>
              <a:t>10/9/2025</a:t>
            </a:fld>
            <a:endParaRPr lang="en-US"/>
          </a:p>
        </p:txBody>
      </p:sp>
      <p:sp>
        <p:nvSpPr>
          <p:cNvPr id="5" name="Slide Number Placeholder 4">
            <a:extLst>
              <a:ext uri="{FF2B5EF4-FFF2-40B4-BE49-F238E27FC236}">
                <a16:creationId xmlns:a16="http://schemas.microsoft.com/office/drawing/2014/main" id="{85B132CC-C4B7-E2AF-5520-00C69FF3762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391883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718304"/>
            <a:ext cx="6281928" cy="1353312"/>
          </a:xfrm>
        </p:spPr>
        <p:txBody>
          <a:bodyPr vert="horz" lIns="91440" tIns="45720" rIns="91440" bIns="45720" rtlCol="0" anchor="t">
            <a:normAutofit/>
          </a:bodyPr>
          <a:lstStyle>
            <a:lvl1pPr>
              <a:lnSpc>
                <a:spcPct val="120000"/>
              </a:lnSpc>
              <a:defRPr lang="en-US" sz="2800" dirty="0"/>
            </a:lvl1pPr>
          </a:lstStyle>
          <a:p>
            <a:pPr lvl="0"/>
            <a:r>
              <a:rPr lang="en-US"/>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21208" y="786384"/>
            <a:ext cx="11155680" cy="4334256"/>
          </a:xfrm>
        </p:spPr>
        <p:txBody>
          <a:bodyPr vert="horz" lIns="91440" tIns="45720" rIns="91440" bIns="45720" rtlCol="0" anchor="b">
            <a:normAutofit/>
          </a:bodyPr>
          <a:lstStyle>
            <a:lvl1pPr marL="0" indent="0">
              <a:buNone/>
              <a:defRPr lang="en-US" sz="27800" b="1" dirty="0">
                <a:gradFill>
                  <a:gsLst>
                    <a:gs pos="0">
                      <a:schemeClr val="accent2"/>
                    </a:gs>
                    <a:gs pos="100000">
                      <a:schemeClr val="accent5"/>
                    </a:gs>
                  </a:gsLst>
                  <a:lin ang="4200000" scaled="0"/>
                </a:gradFill>
              </a:defRPr>
            </a:lvl1pPr>
          </a:lstStyle>
          <a:p>
            <a:pPr lvl="0"/>
            <a:r>
              <a:rPr lang="en-US"/>
              <a:t>##%</a:t>
            </a:r>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02E2BBBB-FE25-456C-89E4-A0303F0273E5}" type="datetime1">
              <a:rPr lang="en-US" smtClean="0"/>
              <a:t>10/9/2025</a:t>
            </a:fld>
            <a:endParaRPr lang="en-US"/>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r>
              <a:rPr lang="en-US"/>
              <a:t>Sample Footer Text</a:t>
            </a:r>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914575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983480"/>
            <a:ext cx="6281928" cy="1353312"/>
          </a:xfrm>
        </p:spPr>
        <p:txBody>
          <a:bodyPr vert="horz" lIns="91440" tIns="45720" rIns="91440" bIns="45720" rtlCol="0" anchor="b">
            <a:normAutofit/>
          </a:bodyPr>
          <a:lstStyle>
            <a:lvl1pPr>
              <a:lnSpc>
                <a:spcPct val="120000"/>
              </a:lnSpc>
              <a:defRPr lang="en-US" sz="2800" dirty="0"/>
            </a:lvl1pPr>
          </a:lstStyle>
          <a:p>
            <a:pPr lvl="0"/>
            <a:r>
              <a:rPr lang="en-US"/>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457200" y="182880"/>
            <a:ext cx="11247120" cy="4974336"/>
          </a:xfrm>
        </p:spPr>
        <p:txBody>
          <a:bodyPr vert="horz" lIns="91440" tIns="45720" rIns="91440" bIns="45720" rtlCol="0">
            <a:normAutofit/>
          </a:bodyPr>
          <a:lstStyle>
            <a:lvl1pPr marL="0" indent="0">
              <a:lnSpc>
                <a:spcPct val="90000"/>
              </a:lnSpc>
              <a:buNone/>
              <a:defRPr lang="en-US" sz="32500" b="1" dirty="0">
                <a:gradFill>
                  <a:gsLst>
                    <a:gs pos="0">
                      <a:schemeClr val="accent2"/>
                    </a:gs>
                    <a:gs pos="100000">
                      <a:schemeClr val="accent5"/>
                    </a:gs>
                  </a:gsLst>
                  <a:lin ang="4200000" scaled="0"/>
                </a:gradFill>
              </a:defRPr>
            </a:lvl1pPr>
          </a:lstStyle>
          <a:p>
            <a:pPr lvl="0"/>
            <a:r>
              <a:rPr lang="en-US"/>
              <a:t>##%</a:t>
            </a:r>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1315EE4B-219D-4799-AB8D-57B100451C5D}" type="datetime1">
              <a:rPr lang="en-US" smtClean="0"/>
              <a:t>10/9/2025</a:t>
            </a:fld>
            <a:endParaRPr lang="en-US"/>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r>
              <a:rPr lang="en-US"/>
              <a:t>Sample Footer Text</a:t>
            </a:r>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797310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gradFill>
                  <a:gsLst>
                    <a:gs pos="0">
                      <a:schemeClr val="accent2"/>
                    </a:gs>
                    <a:gs pos="100000">
                      <a:schemeClr val="accent5"/>
                    </a:gs>
                  </a:gsLst>
                  <a:lin ang="0" scaled="0"/>
                </a:gradFill>
              </a:defRPr>
            </a:lvl1pPr>
            <a:lvl2pPr marL="228600" indent="0">
              <a:lnSpc>
                <a:spcPct val="100000"/>
              </a:lnSpc>
              <a:buNone/>
              <a:defRPr sz="4800" b="1">
                <a:gradFill>
                  <a:gsLst>
                    <a:gs pos="0">
                      <a:schemeClr val="accent2"/>
                    </a:gs>
                    <a:gs pos="100000">
                      <a:schemeClr val="accent5"/>
                    </a:gs>
                  </a:gsLst>
                  <a:lin ang="0" scaled="0"/>
                </a:gradFill>
              </a:defRPr>
            </a:lvl2pPr>
            <a:lvl3pPr marL="457200" indent="0">
              <a:lnSpc>
                <a:spcPct val="100000"/>
              </a:lnSpc>
              <a:buNone/>
              <a:defRPr sz="4400" b="1">
                <a:gradFill>
                  <a:gsLst>
                    <a:gs pos="0">
                      <a:schemeClr val="accent2"/>
                    </a:gs>
                    <a:gs pos="100000">
                      <a:schemeClr val="accent5"/>
                    </a:gs>
                  </a:gsLst>
                  <a:lin ang="0" scaled="0"/>
                </a:gradFill>
              </a:defRPr>
            </a:lvl3pPr>
            <a:lvl4pPr marL="685800" indent="0">
              <a:lnSpc>
                <a:spcPct val="100000"/>
              </a:lnSpc>
              <a:buNone/>
              <a:defRPr sz="4000" b="1">
                <a:gradFill>
                  <a:gsLst>
                    <a:gs pos="0">
                      <a:schemeClr val="accent2"/>
                    </a:gs>
                    <a:gs pos="100000">
                      <a:schemeClr val="accent5"/>
                    </a:gs>
                  </a:gsLst>
                  <a:lin ang="0" scaled="0"/>
                </a:gradFill>
              </a:defRPr>
            </a:lvl4pPr>
            <a:lvl5pPr marL="914400" indent="0">
              <a:lnSpc>
                <a:spcPct val="100000"/>
              </a:lnSpc>
              <a:buNone/>
              <a:defRPr sz="3600" b="1">
                <a:gradFill>
                  <a:gsLst>
                    <a:gs pos="0">
                      <a:schemeClr val="accent2"/>
                    </a:gs>
                    <a:gs pos="100000">
                      <a:schemeClr val="accent5"/>
                    </a:gs>
                  </a:gsLst>
                  <a:lin ang="0" scaled="0"/>
                </a:gra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0E9E314-CB58-F3CE-7C32-D6103621A2D5}"/>
              </a:ext>
            </a:extLst>
          </p:cNvPr>
          <p:cNvSpPr>
            <a:spLocks noGrp="1"/>
          </p:cNvSpPr>
          <p:nvPr>
            <p:ph type="ftr" sz="quarter" idx="15"/>
          </p:nvPr>
        </p:nvSpPr>
        <p:spPr/>
        <p:txBody>
          <a:bodyPr/>
          <a:lstStyle/>
          <a:p>
            <a:r>
              <a:rPr lang="en-US"/>
              <a:t>Sample Footer Text</a:t>
            </a:r>
          </a:p>
        </p:txBody>
      </p:sp>
      <p:sp>
        <p:nvSpPr>
          <p:cNvPr id="6" name="Date Placeholder 5">
            <a:extLst>
              <a:ext uri="{FF2B5EF4-FFF2-40B4-BE49-F238E27FC236}">
                <a16:creationId xmlns:a16="http://schemas.microsoft.com/office/drawing/2014/main" id="{E9E12D21-0607-5120-F81C-6E1DA0652CFB}"/>
              </a:ext>
            </a:extLst>
          </p:cNvPr>
          <p:cNvSpPr>
            <a:spLocks noGrp="1"/>
          </p:cNvSpPr>
          <p:nvPr>
            <p:ph type="dt" sz="half" idx="14"/>
          </p:nvPr>
        </p:nvSpPr>
        <p:spPr/>
        <p:txBody>
          <a:bodyPr/>
          <a:lstStyle/>
          <a:p>
            <a:fld id="{6499AFF4-C109-45E7-87CB-3A41EC6C3342}" type="datetime1">
              <a:rPr lang="en-US" smtClean="0"/>
              <a:t>10/9/2025</a:t>
            </a:fld>
            <a:endParaRPr lang="en-US"/>
          </a:p>
        </p:txBody>
      </p:sp>
      <p:sp>
        <p:nvSpPr>
          <p:cNvPr id="9" name="Slide Number Placeholder 8">
            <a:extLst>
              <a:ext uri="{FF2B5EF4-FFF2-40B4-BE49-F238E27FC236}">
                <a16:creationId xmlns:a16="http://schemas.microsoft.com/office/drawing/2014/main" id="{20A1B35F-4D88-6EA9-8D55-4133CD961AF1}"/>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89472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tatement 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1C0A04-3BC7-B88E-3974-2A73D0A107E7}"/>
              </a:ext>
            </a:extLst>
          </p:cNvPr>
          <p:cNvSpPr/>
          <p:nvPr/>
        </p:nvSpPr>
        <p:spPr>
          <a:xfrm>
            <a:off x="0" y="0"/>
            <a:ext cx="1218895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07991EE-474F-899B-8FEF-F82B3E5BDF10}"/>
              </a:ext>
            </a:extLst>
          </p:cNvPr>
          <p:cNvGrpSpPr/>
          <p:nvPr/>
        </p:nvGrpSpPr>
        <p:grpSpPr>
          <a:xfrm>
            <a:off x="-7285" y="-6922"/>
            <a:ext cx="12199285" cy="6869101"/>
            <a:chOff x="-22275" y="-6922"/>
            <a:chExt cx="12214275" cy="6869101"/>
          </a:xfrm>
        </p:grpSpPr>
        <p:sp>
          <p:nvSpPr>
            <p:cNvPr id="8" name="Rectangle 7">
              <a:extLst>
                <a:ext uri="{FF2B5EF4-FFF2-40B4-BE49-F238E27FC236}">
                  <a16:creationId xmlns:a16="http://schemas.microsoft.com/office/drawing/2014/main" id="{19D5B255-8277-F118-03CD-8BAE19E8D68B}"/>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9" name="Rectangle 8">
              <a:extLst>
                <a:ext uri="{FF2B5EF4-FFF2-40B4-BE49-F238E27FC236}">
                  <a16:creationId xmlns:a16="http://schemas.microsoft.com/office/drawing/2014/main" id="{2E8FF695-246F-077D-F2C8-36B38501750D}"/>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1DB72F2E-896E-2C27-7B7B-07C3BA02B78E}"/>
                </a:ext>
              </a:extLst>
            </p:cNvPr>
            <p:cNvSpPr/>
            <p:nvPr/>
          </p:nvSpPr>
          <p:spPr>
            <a:xfrm flipH="1">
              <a:off x="-14981" y="-6922"/>
              <a:ext cx="3836566"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9522BC71-28C2-81D8-FB44-31BC493BBF5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grpSp>
        <p:nvGrpSpPr>
          <p:cNvPr id="16" name="Group 15">
            <a:extLst>
              <a:ext uri="{FF2B5EF4-FFF2-40B4-BE49-F238E27FC236}">
                <a16:creationId xmlns:a16="http://schemas.microsoft.com/office/drawing/2014/main" id="{83681088-8C72-D3AA-E951-F32AA4318F60}"/>
              </a:ext>
              <a:ext uri="{C183D7F6-B498-43B3-948B-1728B52AA6E4}">
                <adec:decorative xmlns:adec="http://schemas.microsoft.com/office/drawing/2017/decorative" val="1"/>
              </a:ext>
            </a:extLst>
          </p:cNvPr>
          <p:cNvGrpSpPr/>
          <p:nvPr/>
        </p:nvGrpSpPr>
        <p:grpSpPr>
          <a:xfrm rot="10800000">
            <a:off x="-8784" y="6739061"/>
            <a:ext cx="12207240" cy="137160"/>
            <a:chOff x="-5025" y="6737718"/>
            <a:chExt cx="12207200" cy="123363"/>
          </a:xfrm>
          <a:solidFill>
            <a:schemeClr val="tx1"/>
          </a:solidFill>
        </p:grpSpPr>
        <p:sp>
          <p:nvSpPr>
            <p:cNvPr id="17" name="Rectangle 16">
              <a:extLst>
                <a:ext uri="{FF2B5EF4-FFF2-40B4-BE49-F238E27FC236}">
                  <a16:creationId xmlns:a16="http://schemas.microsoft.com/office/drawing/2014/main" id="{923FCCF6-A9CE-8C06-A018-3526E4B210A6}"/>
                </a:ext>
              </a:extLst>
            </p:cNvPr>
            <p:cNvSpPr/>
            <p:nvPr/>
          </p:nvSpPr>
          <p:spPr>
            <a:xfrm rot="5400000" flipH="1">
              <a:off x="6036894" y="695800"/>
              <a:ext cx="123362" cy="1220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41A033-DCF1-2B2E-7479-E074B140FA8C}"/>
                </a:ext>
              </a:extLst>
            </p:cNvPr>
            <p:cNvSpPr/>
            <p:nvPr/>
          </p:nvSpPr>
          <p:spPr>
            <a:xfrm rot="16200000">
              <a:off x="9176406" y="3835311"/>
              <a:ext cx="123362" cy="592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83F83B6E-95ED-1D70-2F6E-8299525C04B0}"/>
              </a:ext>
              <a:ext uri="{C183D7F6-B498-43B3-948B-1728B52AA6E4}">
                <adec:decorative xmlns:adec="http://schemas.microsoft.com/office/drawing/2017/decorative" val="1"/>
              </a:ext>
            </a:extLst>
          </p:cNvPr>
          <p:cNvGrpSpPr/>
          <p:nvPr/>
        </p:nvGrpSpPr>
        <p:grpSpPr>
          <a:xfrm>
            <a:off x="12068636" y="0"/>
            <a:ext cx="137160" cy="6858000"/>
            <a:chOff x="12068638" y="0"/>
            <a:chExt cx="123362" cy="6858000"/>
          </a:xfrm>
          <a:solidFill>
            <a:schemeClr val="tx1"/>
          </a:solidFill>
        </p:grpSpPr>
        <p:sp>
          <p:nvSpPr>
            <p:cNvPr id="20" name="Rectangle 19">
              <a:extLst>
                <a:ext uri="{FF2B5EF4-FFF2-40B4-BE49-F238E27FC236}">
                  <a16:creationId xmlns:a16="http://schemas.microsoft.com/office/drawing/2014/main" id="{A1F59BE4-AC2E-2AB9-FE80-40CAF77CA798}"/>
                </a:ext>
              </a:extLst>
            </p:cNvPr>
            <p:cNvSpPr/>
            <p:nvPr/>
          </p:nvSpPr>
          <p:spPr>
            <a:xfrm>
              <a:off x="12068638" y="0"/>
              <a:ext cx="1233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01C2DAC-E593-02EE-C7E4-01B9BAA443C6}"/>
                </a:ext>
              </a:extLst>
            </p:cNvPr>
            <p:cNvSpPr/>
            <p:nvPr/>
          </p:nvSpPr>
          <p:spPr>
            <a:xfrm>
              <a:off x="12068638" y="3527553"/>
              <a:ext cx="123362" cy="333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7680960" cy="5605272"/>
          </a:xfrm>
        </p:spPr>
        <p:txBody>
          <a:bodyPr anchor="t">
            <a:normAutofit/>
          </a:bodyPr>
          <a:lstStyle>
            <a:lvl1pPr marL="0" indent="0">
              <a:lnSpc>
                <a:spcPct val="100000"/>
              </a:lnSpc>
              <a:buNone/>
              <a:defRPr sz="5600" b="1">
                <a:solidFill>
                  <a:schemeClr val="bg1"/>
                </a:solidFill>
              </a:defRPr>
            </a:lvl1pPr>
            <a:lvl2pPr marL="228600" indent="0">
              <a:lnSpc>
                <a:spcPct val="100000"/>
              </a:lnSpc>
              <a:buNone/>
              <a:defRPr sz="5600" b="1">
                <a:solidFill>
                  <a:schemeClr val="bg1"/>
                </a:solidFill>
              </a:defRPr>
            </a:lvl2pPr>
            <a:lvl3pPr marL="457200" indent="0">
              <a:lnSpc>
                <a:spcPct val="100000"/>
              </a:lnSpc>
              <a:buNone/>
              <a:defRPr sz="5600" b="1">
                <a:solidFill>
                  <a:schemeClr val="bg1"/>
                </a:solidFill>
              </a:defRPr>
            </a:lvl3pPr>
            <a:lvl4pPr marL="685800" indent="0">
              <a:lnSpc>
                <a:spcPct val="100000"/>
              </a:lnSpc>
              <a:buNone/>
              <a:defRPr sz="5600" b="1">
                <a:solidFill>
                  <a:schemeClr val="bg1"/>
                </a:solidFill>
              </a:defRPr>
            </a:lvl4pPr>
            <a:lvl5pPr marL="914400" indent="0">
              <a:lnSpc>
                <a:spcPct val="100000"/>
              </a:lnSpc>
              <a:buNone/>
              <a:defRPr sz="5600" b="1">
                <a:solidFill>
                  <a:schemeClr val="bg1"/>
                </a:soli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lvl1pPr>
              <a:defRPr>
                <a:solidFill>
                  <a:schemeClr val="bg1"/>
                </a:solidFill>
              </a:defRPr>
            </a:lvl1pPr>
          </a:lstStyle>
          <a:p>
            <a:r>
              <a:rPr lang="en-US"/>
              <a:t>Sample Footer Text</a:t>
            </a:r>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lvl1pPr>
              <a:defRPr>
                <a:solidFill>
                  <a:schemeClr val="bg1"/>
                </a:solidFill>
              </a:defRPr>
            </a:lvl1pPr>
          </a:lstStyle>
          <a:p>
            <a:fld id="{50AFEFF9-BDF1-4CFA-B535-0413D62BE29A}" type="datetime1">
              <a:rPr lang="en-US" smtClean="0"/>
              <a:t>10/9/2025</a:t>
            </a:fld>
            <a:endParaRPr lang="en-US"/>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4122911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gradFill>
                  <a:gsLst>
                    <a:gs pos="0">
                      <a:schemeClr val="accent2"/>
                    </a:gs>
                    <a:gs pos="100000">
                      <a:schemeClr val="accent5"/>
                    </a:gs>
                  </a:gsLst>
                  <a:lin ang="15600000" scaled="0"/>
                </a:gra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lvl1pPr>
          </a:lstStyle>
          <a:p>
            <a:pPr lvl="0"/>
            <a:r>
              <a:rPr lang="en-US"/>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pPr algn="l"/>
            <a:r>
              <a:rPr lang="en-US"/>
              <a:t>Sample Footer Text</a:t>
            </a:r>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9DFFF819-4E26-4576-8A6D-DA055CFF682A}" type="datetime1">
              <a:rPr lang="en-US" smtClean="0"/>
              <a:t>10/9/2025</a:t>
            </a:fld>
            <a:endParaRPr lang="en-US"/>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CC057153-B650-4DEB-B370-79DDCFDCE934}" type="slidenum">
              <a:rPr lang="en-US" smtClean="0"/>
              <a:pPr/>
              <a:t>‹#›</a:t>
            </a:fld>
            <a:endParaRPr lang="en-US"/>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a:blip r:embed="rId2">
              <a:alphaModFix amt="7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256087993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23AF82-B640-17D0-AC4B-55F4EDF5C4D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2DA5C8EA-7A6C-8AC0-78D1-F538329B41B8}"/>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F2FAD3C-DB75-D855-489D-B09F992EA0E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B287CE5-00A5-FA1D-EB2D-E5CFD27420D3}"/>
              </a:ext>
              <a:ext uri="{C183D7F6-B498-43B3-948B-1728B52AA6E4}">
                <adec:decorative xmlns:adec="http://schemas.microsoft.com/office/drawing/2017/decorative" val="1"/>
              </a:ext>
            </a:extLst>
          </p:cNvPr>
          <p:cNvGrpSpPr/>
          <p:nvPr/>
        </p:nvGrpSpPr>
        <p:grpSpPr>
          <a:xfrm rot="10800000">
            <a:off x="12357" y="6746828"/>
            <a:ext cx="12188952" cy="123363"/>
            <a:chOff x="-5025" y="6737718"/>
            <a:chExt cx="12207200" cy="123363"/>
          </a:xfrm>
        </p:grpSpPr>
        <p:sp>
          <p:nvSpPr>
            <p:cNvPr id="23" name="Rectangle 22">
              <a:extLst>
                <a:ext uri="{FF2B5EF4-FFF2-40B4-BE49-F238E27FC236}">
                  <a16:creationId xmlns:a16="http://schemas.microsoft.com/office/drawing/2014/main" id="{12C43EBD-E088-A3CD-FCDE-E6ED8F87D148}"/>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D88F00F-9D01-378E-377E-26B543D2FA77}"/>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882175" y="751366"/>
            <a:ext cx="8353433" cy="5402545"/>
          </a:xfrm>
        </p:spPr>
        <p:txBody>
          <a:bodyPr anchor="ctr">
            <a:normAutofit/>
          </a:bodyPr>
          <a:lstStyle>
            <a:lvl1pPr marL="0" indent="0">
              <a:lnSpc>
                <a:spcPct val="100000"/>
              </a:lnSpc>
              <a:buNone/>
              <a:defRPr sz="4800" b="1">
                <a:gradFill>
                  <a:gsLst>
                    <a:gs pos="0">
                      <a:schemeClr val="accent5"/>
                    </a:gs>
                    <a:gs pos="90000">
                      <a:schemeClr val="accent2"/>
                    </a:gs>
                  </a:gsLst>
                  <a:lin ang="9600000" scaled="0"/>
                </a:gradFill>
              </a:defRPr>
            </a:lvl1pPr>
            <a:lvl2pPr marL="228600" indent="0">
              <a:lnSpc>
                <a:spcPct val="100000"/>
              </a:lnSpc>
              <a:buNone/>
              <a:defRPr sz="4800" b="1">
                <a:gradFill>
                  <a:gsLst>
                    <a:gs pos="0">
                      <a:schemeClr val="accent5"/>
                    </a:gs>
                    <a:gs pos="90000">
                      <a:schemeClr val="accent2"/>
                    </a:gs>
                  </a:gsLst>
                  <a:lin ang="9600000" scaled="0"/>
                </a:gradFill>
              </a:defRPr>
            </a:lvl2pPr>
            <a:lvl3pPr marL="457200" indent="0">
              <a:lnSpc>
                <a:spcPct val="100000"/>
              </a:lnSpc>
              <a:buNone/>
              <a:defRPr sz="4800" b="1">
                <a:gradFill>
                  <a:gsLst>
                    <a:gs pos="0">
                      <a:schemeClr val="accent5"/>
                    </a:gs>
                    <a:gs pos="90000">
                      <a:schemeClr val="accent2"/>
                    </a:gs>
                  </a:gsLst>
                  <a:lin ang="9600000" scaled="0"/>
                </a:gradFill>
              </a:defRPr>
            </a:lvl3pPr>
            <a:lvl4pPr marL="685800" indent="0">
              <a:lnSpc>
                <a:spcPct val="100000"/>
              </a:lnSpc>
              <a:buNone/>
              <a:defRPr sz="4800" b="1">
                <a:gradFill>
                  <a:gsLst>
                    <a:gs pos="0">
                      <a:schemeClr val="accent5"/>
                    </a:gs>
                    <a:gs pos="90000">
                      <a:schemeClr val="accent2"/>
                    </a:gs>
                  </a:gsLst>
                  <a:lin ang="9600000" scaled="0"/>
                </a:gradFill>
              </a:defRPr>
            </a:lvl4pPr>
            <a:lvl5pPr marL="914400" indent="0">
              <a:lnSpc>
                <a:spcPct val="100000"/>
              </a:lnSpc>
              <a:buNone/>
              <a:defRPr sz="4800" b="1">
                <a:gradFill>
                  <a:gsLst>
                    <a:gs pos="0">
                      <a:schemeClr val="accent5"/>
                    </a:gs>
                    <a:gs pos="90000">
                      <a:schemeClr val="accent2"/>
                    </a:gs>
                  </a:gsLst>
                  <a:lin ang="9600000" scaled="0"/>
                </a:gra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p>
            <a:r>
              <a:rPr lang="en-US"/>
              <a:t>Sample Footer Text</a:t>
            </a:r>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p>
            <a:fld id="{6E761A50-B070-4EAD-9EB9-92E4929324E7}" type="datetime1">
              <a:rPr lang="en-US" smtClean="0"/>
              <a:t>10/9/2025</a:t>
            </a:fld>
            <a:endParaRPr lang="en-US"/>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7138123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645920" y="5203004"/>
            <a:ext cx="9052560" cy="557784"/>
          </a:xfrm>
        </p:spPr>
        <p:txBody>
          <a:bodyPr anchor="ctr">
            <a:normAutofit/>
          </a:bodyPr>
          <a:lstStyle>
            <a:lvl1pPr>
              <a:lnSpc>
                <a:spcPct val="120000"/>
              </a:lnSpc>
              <a:defRPr sz="2400" b="1">
                <a:gradFill>
                  <a:gsLst>
                    <a:gs pos="0">
                      <a:schemeClr val="accent5"/>
                    </a:gs>
                    <a:gs pos="90000">
                      <a:schemeClr val="accent2"/>
                    </a:gs>
                  </a:gsLst>
                  <a:lin ang="9600000" scaled="0"/>
                </a:gradFill>
              </a:defRPr>
            </a:lvl1pPr>
          </a:lstStyle>
          <a:p>
            <a:r>
              <a:rPr lang="en-US"/>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499616" y="1795462"/>
            <a:ext cx="9198864" cy="2871216"/>
          </a:xfrm>
        </p:spPr>
        <p:txBody>
          <a:bodyPr anchor="ctr">
            <a:normAutofit/>
          </a:bodyPr>
          <a:lstStyle>
            <a:lvl1pPr marL="137160" indent="-137160">
              <a:lnSpc>
                <a:spcPct val="100000"/>
              </a:lnSpc>
              <a:buNone/>
              <a:defRPr sz="4400"/>
            </a:lvl1pPr>
          </a:lstStyle>
          <a:p>
            <a:pPr lvl="0"/>
            <a:r>
              <a:rPr lang="en-US"/>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a:t>Sample Footer Text</a:t>
            </a:r>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9A1CBA35-F376-4C5F-B8C5-4C103617FD91}" type="datetime1">
              <a:rPr lang="en-US" smtClean="0"/>
              <a:t>10/9/2025</a:t>
            </a:fld>
            <a:endParaRPr lang="en-US"/>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099150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93FB6C-5982-EAFA-94FA-F06EABA0EC3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48F732B-25DE-1819-DB0A-266B26703011}"/>
              </a:ext>
            </a:extLst>
          </p:cNvPr>
          <p:cNvGrpSpPr/>
          <p:nvPr/>
        </p:nvGrpSpPr>
        <p:grpSpPr>
          <a:xfrm>
            <a:off x="807326" y="778051"/>
            <a:ext cx="10577346" cy="5314435"/>
            <a:chOff x="807326" y="778051"/>
            <a:chExt cx="10577346" cy="5314435"/>
          </a:xfrm>
        </p:grpSpPr>
        <p:sp>
          <p:nvSpPr>
            <p:cNvPr id="9" name="Rectangle 8">
              <a:extLst>
                <a:ext uri="{FF2B5EF4-FFF2-40B4-BE49-F238E27FC236}">
                  <a16:creationId xmlns:a16="http://schemas.microsoft.com/office/drawing/2014/main" id="{70BBD41E-DAB9-A564-3A2B-295B7AE87C42}"/>
                </a:ext>
              </a:extLst>
            </p:cNvPr>
            <p:cNvSpPr/>
            <p:nvPr/>
          </p:nvSpPr>
          <p:spPr>
            <a:xfrm rot="5400000" flipH="1">
              <a:off x="3438786" y="-1853401"/>
              <a:ext cx="5314432" cy="10577340"/>
            </a:xfrm>
            <a:prstGeom prst="rect">
              <a:avLst/>
            </a:prstGeom>
            <a:gradFill>
              <a:gsLst>
                <a:gs pos="0">
                  <a:schemeClr val="accent2">
                    <a:alpha val="78000"/>
                  </a:schemeClr>
                </a:gs>
                <a:gs pos="93000">
                  <a:schemeClr val="accent5">
                    <a:alpha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54A4391-9FDD-C033-0A4D-647A73420405}"/>
                </a:ext>
              </a:extLst>
            </p:cNvPr>
            <p:cNvSpPr/>
            <p:nvPr/>
          </p:nvSpPr>
          <p:spPr>
            <a:xfrm rot="16200000" flipH="1">
              <a:off x="3445177" y="-1846407"/>
              <a:ext cx="5314435" cy="10563352"/>
            </a:xfrm>
            <a:prstGeom prst="rect">
              <a:avLst/>
            </a:prstGeom>
            <a:gradFill flip="none" rotWithShape="1">
              <a:gsLst>
                <a:gs pos="0">
                  <a:schemeClr val="accent5">
                    <a:alpha val="79000"/>
                  </a:schemeClr>
                </a:gs>
                <a:gs pos="32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290101F-E74A-5C0F-8CC5-E0B5E3DC0E24}"/>
                </a:ext>
              </a:extLst>
            </p:cNvPr>
            <p:cNvSpPr/>
            <p:nvPr/>
          </p:nvSpPr>
          <p:spPr>
            <a:xfrm rot="10800000">
              <a:off x="807326" y="778051"/>
              <a:ext cx="3333441" cy="530836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338E2756-2591-1046-1B67-C9DEEDDCB82E}"/>
                </a:ext>
                <a:ext uri="{C183D7F6-B498-43B3-948B-1728B52AA6E4}">
                  <adec:decorative xmlns:adec="http://schemas.microsoft.com/office/drawing/2017/decorative" val="1"/>
                </a:ext>
              </a:extLst>
            </p:cNvPr>
            <p:cNvSpPr/>
            <p:nvPr/>
          </p:nvSpPr>
          <p:spPr>
            <a:xfrm rot="5400000" flipH="1">
              <a:off x="4205050" y="-1083744"/>
              <a:ext cx="4078718" cy="10273742"/>
            </a:xfrm>
            <a:prstGeom prst="rect">
              <a:avLst/>
            </a:prstGeom>
            <a:gradFill flip="none" rotWithShape="1">
              <a:gsLst>
                <a:gs pos="2000">
                  <a:schemeClr val="accent5">
                    <a:lumMod val="60000"/>
                    <a:lumOff val="40000"/>
                    <a:alpha val="68000"/>
                  </a:schemeClr>
                </a:gs>
                <a:gs pos="26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bg1"/>
                </a:solidFill>
              </a:defRPr>
            </a:lvl1pPr>
          </a:lstStyle>
          <a:p>
            <a:r>
              <a:rPr lang="en-US"/>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655064" y="1965960"/>
            <a:ext cx="8695944" cy="2331720"/>
          </a:xfrm>
        </p:spPr>
        <p:txBody>
          <a:bodyPr anchor="ctr">
            <a:normAutofit/>
          </a:bodyPr>
          <a:lstStyle>
            <a:lvl1pPr marL="137160" indent="-137160">
              <a:lnSpc>
                <a:spcPct val="100000"/>
              </a:lnSpc>
              <a:buNone/>
              <a:defRPr sz="3800">
                <a:solidFill>
                  <a:schemeClr val="bg1"/>
                </a:solidFill>
                <a:latin typeface="+mn-lt"/>
              </a:defRPr>
            </a:lvl1pPr>
          </a:lstStyle>
          <a:p>
            <a:pPr lvl="0"/>
            <a:r>
              <a:rPr lang="en-US"/>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a:t>Sample Footer Text</a:t>
            </a:r>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BA89D600-DCDC-4EC3-BDD3-052C2836DAF2}" type="datetime1">
              <a:rPr lang="en-US" smtClean="0"/>
              <a:t>10/9/2025</a:t>
            </a:fld>
            <a:endParaRPr lang="en-US"/>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161562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3D49479-B594-DDBA-C16A-3A98635C8A4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4" name="Rectangle 13">
              <a:extLst>
                <a:ext uri="{FF2B5EF4-FFF2-40B4-BE49-F238E27FC236}">
                  <a16:creationId xmlns:a16="http://schemas.microsoft.com/office/drawing/2014/main" id="{0E065CA7-C91C-8C4F-CD30-E6DB950A620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CDB482-1274-EA4E-11EA-FDB308F1540E}"/>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8FAEF3D1-EB50-234E-F0C0-5C4E6FB69937}"/>
              </a:ext>
              <a:ext uri="{C183D7F6-B498-43B3-948B-1728B52AA6E4}">
                <adec:decorative xmlns:adec="http://schemas.microsoft.com/office/drawing/2017/decorative" val="1"/>
              </a:ext>
            </a:extLst>
          </p:cNvPr>
          <p:cNvGrpSpPr/>
          <p:nvPr/>
        </p:nvGrpSpPr>
        <p:grpSpPr>
          <a:xfrm rot="10800000">
            <a:off x="-1091" y="0"/>
            <a:ext cx="12188952" cy="123363"/>
            <a:chOff x="-5025" y="6737718"/>
            <a:chExt cx="12207200" cy="123363"/>
          </a:xfrm>
        </p:grpSpPr>
        <p:sp>
          <p:nvSpPr>
            <p:cNvPr id="17" name="Rectangle 16">
              <a:extLst>
                <a:ext uri="{FF2B5EF4-FFF2-40B4-BE49-F238E27FC236}">
                  <a16:creationId xmlns:a16="http://schemas.microsoft.com/office/drawing/2014/main" id="{5B35CE4F-16F9-575C-78CA-4F076F0C3D1F}"/>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D59711A-5559-82B6-B156-35D79618FF56}"/>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379836" y="5192776"/>
            <a:ext cx="8494776" cy="621792"/>
          </a:xfrm>
        </p:spPr>
        <p:txBody>
          <a:bodyPr anchor="ctr">
            <a:normAutofit/>
          </a:bodyPr>
          <a:lstStyle>
            <a:lvl1pPr>
              <a:lnSpc>
                <a:spcPct val="120000"/>
              </a:lnSpc>
              <a:defRPr sz="1800" b="1">
                <a:gradFill>
                  <a:gsLst>
                    <a:gs pos="0">
                      <a:schemeClr val="accent2"/>
                    </a:gs>
                    <a:gs pos="90000">
                      <a:schemeClr val="accent5"/>
                    </a:gs>
                  </a:gsLst>
                  <a:lin ang="9600000" scaled="0"/>
                </a:gradFill>
              </a:defRPr>
            </a:lvl1pPr>
          </a:lstStyle>
          <a:p>
            <a:r>
              <a:rPr lang="en-US"/>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233532" y="1792224"/>
            <a:ext cx="8641080" cy="2871216"/>
          </a:xfrm>
        </p:spPr>
        <p:txBody>
          <a:bodyPr anchor="ctr">
            <a:normAutofit/>
          </a:bodyPr>
          <a:lstStyle>
            <a:lvl1pPr marL="137160" indent="-137160">
              <a:lnSpc>
                <a:spcPct val="100000"/>
              </a:lnSpc>
              <a:buNone/>
              <a:defRPr sz="3600">
                <a:gradFill>
                  <a:gsLst>
                    <a:gs pos="0">
                      <a:schemeClr val="accent2"/>
                    </a:gs>
                    <a:gs pos="90000">
                      <a:schemeClr val="accent5"/>
                    </a:gs>
                  </a:gsLst>
                  <a:lin ang="9600000" scaled="0"/>
                </a:gradFill>
              </a:defRPr>
            </a:lvl1pPr>
          </a:lstStyle>
          <a:p>
            <a:pPr lvl="0"/>
            <a:r>
              <a:rPr lang="en-US"/>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a:t>Sample Footer Text</a:t>
            </a:r>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3ADB2DB3-0A08-4E5B-8BB6-A488CF1C042F}" type="datetime1">
              <a:rPr lang="en-US" smtClean="0"/>
              <a:t>10/9/2025</a:t>
            </a:fld>
            <a:endParaRPr lang="en-US"/>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5943403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646A9-91B4-D2CF-8B72-68E668219C00}"/>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10954512" cy="1197864"/>
          </a:xfrm>
        </p:spPr>
        <p:txBody>
          <a:bodyPr/>
          <a:lstStyle>
            <a:lvl1pP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612648" y="2133600"/>
            <a:ext cx="5166360" cy="4184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400800" y="2128115"/>
            <a:ext cx="5166360" cy="41903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92A082C-5D4A-4A20-87E3-9906B5F3BAF4}"/>
              </a:ext>
            </a:extLst>
          </p:cNvPr>
          <p:cNvSpPr>
            <a:spLocks noGrp="1"/>
          </p:cNvSpPr>
          <p:nvPr>
            <p:ph type="ftr" sz="quarter" idx="16"/>
          </p:nvPr>
        </p:nvSpPr>
        <p:spPr/>
        <p:txBody>
          <a:bodyPr/>
          <a:lstStyle/>
          <a:p>
            <a:pPr algn="l"/>
            <a:r>
              <a:rPr lang="en-US"/>
              <a:t>Sample Footer Text</a:t>
            </a:r>
          </a:p>
        </p:txBody>
      </p:sp>
      <p:sp>
        <p:nvSpPr>
          <p:cNvPr id="3" name="Date Placeholder 2">
            <a:extLst>
              <a:ext uri="{FF2B5EF4-FFF2-40B4-BE49-F238E27FC236}">
                <a16:creationId xmlns:a16="http://schemas.microsoft.com/office/drawing/2014/main" id="{EC2184DE-1D38-B3AE-D560-557B3726B547}"/>
              </a:ext>
            </a:extLst>
          </p:cNvPr>
          <p:cNvSpPr>
            <a:spLocks noGrp="1"/>
          </p:cNvSpPr>
          <p:nvPr>
            <p:ph type="dt" sz="half" idx="15"/>
          </p:nvPr>
        </p:nvSpPr>
        <p:spPr/>
        <p:txBody>
          <a:bodyPr/>
          <a:lstStyle/>
          <a:p>
            <a:fld id="{7A329DD1-6F17-4170-B2B1-1A76C32D62A1}" type="datetime1">
              <a:rPr lang="en-US" smtClean="0"/>
              <a:t>10/9/2025</a:t>
            </a:fld>
            <a:endParaRPr lang="en-US"/>
          </a:p>
        </p:txBody>
      </p:sp>
      <p:sp>
        <p:nvSpPr>
          <p:cNvPr id="8" name="Slide Number Placeholder 7">
            <a:extLst>
              <a:ext uri="{FF2B5EF4-FFF2-40B4-BE49-F238E27FC236}">
                <a16:creationId xmlns:a16="http://schemas.microsoft.com/office/drawing/2014/main" id="{AD66BE47-AC20-1061-07AD-89A41D02F482}"/>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612091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704A21-3725-4536-B210-EAED58DE1544}"/>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12648" y="502920"/>
            <a:ext cx="10953750" cy="1197864"/>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2128111"/>
            <a:ext cx="5166360" cy="484632"/>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612648" y="2722893"/>
            <a:ext cx="5166360" cy="3595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00800" y="2128109"/>
            <a:ext cx="5166360" cy="484633"/>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400038" y="2722893"/>
            <a:ext cx="5166360" cy="3595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0669AB3-1083-59C6-B9F8-A35C0D406617}"/>
              </a:ext>
            </a:extLst>
          </p:cNvPr>
          <p:cNvSpPr>
            <a:spLocks noGrp="1"/>
          </p:cNvSpPr>
          <p:nvPr>
            <p:ph type="ftr" sz="quarter" idx="16"/>
          </p:nvPr>
        </p:nvSpPr>
        <p:spPr/>
        <p:txBody>
          <a:bodyPr/>
          <a:lstStyle/>
          <a:p>
            <a:pPr algn="l"/>
            <a:r>
              <a:rPr lang="en-US"/>
              <a:t>Sample Footer Text</a:t>
            </a:r>
          </a:p>
        </p:txBody>
      </p:sp>
      <p:sp>
        <p:nvSpPr>
          <p:cNvPr id="4" name="Date Placeholder 3">
            <a:extLst>
              <a:ext uri="{FF2B5EF4-FFF2-40B4-BE49-F238E27FC236}">
                <a16:creationId xmlns:a16="http://schemas.microsoft.com/office/drawing/2014/main" id="{88D0645D-C128-9FF0-2E8B-D2E3E34687DA}"/>
              </a:ext>
            </a:extLst>
          </p:cNvPr>
          <p:cNvSpPr>
            <a:spLocks noGrp="1"/>
          </p:cNvSpPr>
          <p:nvPr>
            <p:ph type="dt" sz="half" idx="15"/>
          </p:nvPr>
        </p:nvSpPr>
        <p:spPr/>
        <p:txBody>
          <a:bodyPr/>
          <a:lstStyle/>
          <a:p>
            <a:fld id="{BA7E6053-DA33-4DC9-86BB-0E52E5EB5B56}" type="datetime1">
              <a:rPr lang="en-US" smtClean="0"/>
              <a:t>10/9/2025</a:t>
            </a:fld>
            <a:endParaRPr lang="en-US"/>
          </a:p>
        </p:txBody>
      </p:sp>
      <p:sp>
        <p:nvSpPr>
          <p:cNvPr id="10" name="Slide Number Placeholder 9">
            <a:extLst>
              <a:ext uri="{FF2B5EF4-FFF2-40B4-BE49-F238E27FC236}">
                <a16:creationId xmlns:a16="http://schemas.microsoft.com/office/drawing/2014/main" id="{CC6DDA88-C058-DDD5-F19B-8B5E7B86C681}"/>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0781191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nchor="t"/>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7C72CE4D-D83F-44D4-ACB0-A88A6B9DB4F7}" type="datetime1">
              <a:rPr lang="en-US" smtClean="0"/>
              <a:t>10/9/2025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46408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A62F981-1EE1-49F5-B605-4EA23F0307AC}" type="datetime1">
              <a:rPr lang="en-US" smtClean="0"/>
              <a:t>10/9/2025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763949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6BE0305-2234-39DE-EC35-B6881018EC3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2" name="Rectangle 11">
              <a:extLst>
                <a:ext uri="{FF2B5EF4-FFF2-40B4-BE49-F238E27FC236}">
                  <a16:creationId xmlns:a16="http://schemas.microsoft.com/office/drawing/2014/main" id="{BEBF17BE-BA15-771A-79F4-91B4C5C752F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9ADE0D-3A86-F364-6B2A-F373A75E29AE}"/>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02920"/>
            <a:ext cx="3595634" cy="1808201"/>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283299" y="502920"/>
            <a:ext cx="6283861" cy="580326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B0B6493B-A447-4205-AC2D-AE2DEDAE4E3B}" type="datetime1">
              <a:rPr lang="en-US" smtClean="0"/>
              <a:t>10/9/2025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436156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02923E9-478C-95DE-C678-A683A36F538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21" name="Rectangle 20">
              <a:extLst>
                <a:ext uri="{FF2B5EF4-FFF2-40B4-BE49-F238E27FC236}">
                  <a16:creationId xmlns:a16="http://schemas.microsoft.com/office/drawing/2014/main" id="{43DD8A0F-EB40-1201-2A23-685958AC5DF6}"/>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B912E4F-3FBB-39E4-2EA2-BA0D8858A74D}"/>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02920"/>
            <a:ext cx="3713996" cy="2247200"/>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Footer Placeholder 23">
            <a:extLst>
              <a:ext uri="{FF2B5EF4-FFF2-40B4-BE49-F238E27FC236}">
                <a16:creationId xmlns:a16="http://schemas.microsoft.com/office/drawing/2014/main" id="{861F92C4-9651-789C-0B22-E6343EE25C7A}"/>
              </a:ext>
            </a:extLst>
          </p:cNvPr>
          <p:cNvSpPr>
            <a:spLocks noGrp="1"/>
          </p:cNvSpPr>
          <p:nvPr>
            <p:ph type="ftr" sz="quarter" idx="15"/>
          </p:nvPr>
        </p:nvSpPr>
        <p:spPr/>
        <p:txBody>
          <a:bodyPr/>
          <a:lstStyle/>
          <a:p>
            <a:r>
              <a:rPr lang="en-US"/>
              <a:t>Sample Footer Text</a:t>
            </a:r>
          </a:p>
        </p:txBody>
      </p:sp>
      <p:sp>
        <p:nvSpPr>
          <p:cNvPr id="8" name="Picture Placeholder 7">
            <a:extLst>
              <a:ext uri="{FF2B5EF4-FFF2-40B4-BE49-F238E27FC236}">
                <a16:creationId xmlns:a16="http://schemas.microsoft.com/office/drawing/2014/main" id="{6CCD178F-4127-FE67-2F5D-0F1CE7884398}"/>
              </a:ext>
            </a:extLst>
          </p:cNvPr>
          <p:cNvSpPr>
            <a:spLocks noGrp="1"/>
          </p:cNvSpPr>
          <p:nvPr>
            <p:ph type="pic" sz="quarter" idx="13" hasCustomPrompt="1"/>
          </p:nvPr>
        </p:nvSpPr>
        <p:spPr>
          <a:xfrm>
            <a:off x="5153978" y="342016"/>
            <a:ext cx="6413182" cy="5976487"/>
          </a:xfrm>
          <a:blipFill>
            <a:blip r:embed="rId2">
              <a:alphaModFix amt="60000"/>
            </a:blip>
            <a:stretch>
              <a:fillRect/>
            </a:stretch>
          </a:blipFill>
        </p:spPr>
        <p:txBody>
          <a:bodyPr/>
          <a:lstStyle>
            <a:lvl1pPr marL="0" indent="0">
              <a:buNone/>
              <a:defRPr/>
            </a:lvl1pPr>
          </a:lstStyle>
          <a:p>
            <a:r>
              <a:rPr lang="en-US"/>
              <a:t>.</a:t>
            </a:r>
          </a:p>
        </p:txBody>
      </p:sp>
      <p:sp>
        <p:nvSpPr>
          <p:cNvPr id="23" name="Date Placeholder 22">
            <a:extLst>
              <a:ext uri="{FF2B5EF4-FFF2-40B4-BE49-F238E27FC236}">
                <a16:creationId xmlns:a16="http://schemas.microsoft.com/office/drawing/2014/main" id="{8ACB14E1-4D3B-B55C-4791-64F774AC361F}"/>
              </a:ext>
            </a:extLst>
          </p:cNvPr>
          <p:cNvSpPr>
            <a:spLocks noGrp="1"/>
          </p:cNvSpPr>
          <p:nvPr>
            <p:ph type="dt" sz="half" idx="14"/>
          </p:nvPr>
        </p:nvSpPr>
        <p:spPr/>
        <p:txBody>
          <a:bodyPr/>
          <a:lstStyle/>
          <a:p>
            <a:fld id="{1F9A354F-9C13-4261-9BA4-DD76051C2429}" type="datetime1">
              <a:rPr lang="en-US" smtClean="0"/>
              <a:t>10/9/2025</a:t>
            </a:fld>
            <a:endParaRPr lang="en-US"/>
          </a:p>
        </p:txBody>
      </p:sp>
      <p:sp>
        <p:nvSpPr>
          <p:cNvPr id="25" name="Slide Number Placeholder 24">
            <a:extLst>
              <a:ext uri="{FF2B5EF4-FFF2-40B4-BE49-F238E27FC236}">
                <a16:creationId xmlns:a16="http://schemas.microsoft.com/office/drawing/2014/main" id="{E55DAD34-8521-F119-F985-ABFBDD340032}"/>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077461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AB82C7-4740-BEAB-85E9-C816E1CDC453}"/>
              </a:ext>
              <a:ext uri="{C183D7F6-B498-43B3-948B-1728B52AA6E4}">
                <adec:decorative xmlns:adec="http://schemas.microsoft.com/office/drawing/2017/decorative" val="1"/>
              </a:ext>
            </a:extLst>
          </p:cNvPr>
          <p:cNvGrpSpPr/>
          <p:nvPr/>
        </p:nvGrpSpPr>
        <p:grpSpPr>
          <a:xfrm rot="10800000">
            <a:off x="0" y="4492680"/>
            <a:ext cx="12207200" cy="123363"/>
            <a:chOff x="-5025" y="6737718"/>
            <a:chExt cx="12207200" cy="123363"/>
          </a:xfrm>
        </p:grpSpPr>
        <p:sp>
          <p:nvSpPr>
            <p:cNvPr id="5" name="Rectangle 4">
              <a:extLst>
                <a:ext uri="{FF2B5EF4-FFF2-40B4-BE49-F238E27FC236}">
                  <a16:creationId xmlns:a16="http://schemas.microsoft.com/office/drawing/2014/main" id="{0B7E10D0-EE9E-6432-2C4D-0324DE19518E}"/>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3B4BE8-5DA5-6F2B-0DB6-7901D4547F64}"/>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2732" y="4965192"/>
            <a:ext cx="11146536" cy="786384"/>
          </a:xfrm>
        </p:spPr>
        <p:txBody>
          <a:bodyPr anchor="b">
            <a:normAutofit/>
          </a:bodyPr>
          <a:lstStyle>
            <a:lvl1pPr algn="ctr">
              <a:defRPr sz="36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5806440"/>
            <a:ext cx="9902952" cy="576072"/>
          </a:xfr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4492679"/>
          </a:xfrm>
          <a:blipFill>
            <a:blip r:embed="rId2">
              <a:alphaModFix amt="70000"/>
            </a:blip>
            <a:stretch>
              <a:fillRect/>
            </a:stretch>
          </a:blipFill>
        </p:spPr>
        <p:txBody>
          <a:bodyPr/>
          <a:lstStyle>
            <a:lvl1pPr marL="0" indent="0">
              <a:buNone/>
              <a:defRPr/>
            </a:lvl1pPr>
          </a:lstStyle>
          <a:p>
            <a:r>
              <a:rPr lang="en-US"/>
              <a:t>.</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p:txBody>
          <a:bodyPr/>
          <a:lstStyle/>
          <a:p>
            <a:r>
              <a:rPr lang="en-US"/>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p:txBody>
          <a:bodyPr/>
          <a:lstStyle/>
          <a:p>
            <a:fld id="{2602ACF4-9E47-4D03-8EA6-1CE7E20F9165}" type="datetime1">
              <a:rPr lang="en-US" smtClean="0"/>
              <a:t>10/9/2025</a:t>
            </a:fld>
            <a:endParaRPr lang="en-US"/>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29900799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AE463B-60C7-F01E-97F6-1486FB41D22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7" name="Rectangle 6">
              <a:extLst>
                <a:ext uri="{FF2B5EF4-FFF2-40B4-BE49-F238E27FC236}">
                  <a16:creationId xmlns:a16="http://schemas.microsoft.com/office/drawing/2014/main" id="{EF94E48A-D751-8593-5D71-0683866A24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5092F9-8C9B-4865-CB0E-EFD550A28ED3}"/>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10890373" cy="1463040"/>
          </a:xfrm>
        </p:spPr>
        <p:txBody>
          <a:bodyPr anchor="t">
            <a:normAutofit/>
          </a:bodyPr>
          <a:lstStyle>
            <a:lvl1pPr>
              <a:defRPr sz="6000">
                <a:gradFill>
                  <a:gsLst>
                    <a:gs pos="0">
                      <a:schemeClr val="accent2"/>
                    </a:gs>
                    <a:gs pos="100000">
                      <a:schemeClr val="accent5"/>
                    </a:gs>
                  </a:gsLst>
                  <a:lin ang="4200000" scaled="0"/>
                </a:gradFill>
              </a:defRPr>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483864"/>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67F5585-231E-4B46-143C-086AE5C56D2F}"/>
              </a:ext>
            </a:extLst>
          </p:cNvPr>
          <p:cNvSpPr>
            <a:spLocks noGrp="1"/>
          </p:cNvSpPr>
          <p:nvPr>
            <p:ph type="ftr" sz="quarter" idx="15"/>
          </p:nvPr>
        </p:nvSpPr>
        <p:spPr/>
        <p:txBody>
          <a:bodyPr/>
          <a:lstStyle/>
          <a:p>
            <a:r>
              <a:rPr lang="en-US"/>
              <a:t>Sample Footer Text</a:t>
            </a:r>
          </a:p>
        </p:txBody>
      </p:sp>
      <p:sp>
        <p:nvSpPr>
          <p:cNvPr id="4" name="Date Placeholder 3">
            <a:extLst>
              <a:ext uri="{FF2B5EF4-FFF2-40B4-BE49-F238E27FC236}">
                <a16:creationId xmlns:a16="http://schemas.microsoft.com/office/drawing/2014/main" id="{5C52CF0D-DCF6-2401-8AD6-ED12BCF0D0F7}"/>
              </a:ext>
            </a:extLst>
          </p:cNvPr>
          <p:cNvSpPr>
            <a:spLocks noGrp="1"/>
          </p:cNvSpPr>
          <p:nvPr>
            <p:ph type="dt" sz="half" idx="14"/>
          </p:nvPr>
        </p:nvSpPr>
        <p:spPr/>
        <p:txBody>
          <a:bodyPr/>
          <a:lstStyle/>
          <a:p>
            <a:fld id="{D3A9CD26-23FE-488A-AF3B-5DDE99301C10}" type="datetime1">
              <a:rPr lang="en-US" smtClean="0"/>
              <a:t>10/9/2025</a:t>
            </a:fld>
            <a:endParaRPr lang="en-US"/>
          </a:p>
        </p:txBody>
      </p:sp>
      <p:sp>
        <p:nvSpPr>
          <p:cNvPr id="6" name="Slide Number Placeholder 5">
            <a:extLst>
              <a:ext uri="{FF2B5EF4-FFF2-40B4-BE49-F238E27FC236}">
                <a16:creationId xmlns:a16="http://schemas.microsoft.com/office/drawing/2014/main" id="{90CE8D9E-59BD-DBC5-F43C-8A6A21AE2F10}"/>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419196198"/>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627318"/>
            <a:ext cx="8430768" cy="1842020"/>
          </a:xfrm>
        </p:spPr>
        <p:txBody>
          <a:bodyPr anchor="b">
            <a:normAutofit/>
          </a:bodyPr>
          <a:lstStyle>
            <a:lvl1pPr>
              <a:defRPr sz="6000">
                <a:gradFill>
                  <a:gsLst>
                    <a:gs pos="0">
                      <a:schemeClr val="accent2"/>
                    </a:gs>
                    <a:gs pos="100000">
                      <a:schemeClr val="accent5"/>
                    </a:gs>
                  </a:gsLst>
                  <a:lin ang="4200000" scaled="0"/>
                </a:gradFill>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648" y="3622673"/>
            <a:ext cx="8430768" cy="1609344"/>
          </a:xfrm>
        </p:spPr>
        <p:txBody>
          <a:bodyPr vert="horz" lIns="91440" tIns="45720" rIns="91440" bIns="45720" rtlCol="0">
            <a:normAutofit/>
          </a:bodyPr>
          <a:lstStyle>
            <a:lvl1pPr marL="0" indent="0">
              <a:buNone/>
              <a:defRPr lang="en-US" sz="22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664FAF8-D2CD-617D-EEE4-AFE7E979984A}"/>
              </a:ext>
            </a:extLst>
          </p:cNvPr>
          <p:cNvSpPr>
            <a:spLocks noGrp="1"/>
          </p:cNvSpPr>
          <p:nvPr>
            <p:ph type="ftr" sz="quarter" idx="16"/>
          </p:nvPr>
        </p:nvSpPr>
        <p:spPr/>
        <p:txBody>
          <a:bodyPr/>
          <a:lstStyle/>
          <a:p>
            <a:pPr algn="l"/>
            <a:r>
              <a:rPr lang="en-US"/>
              <a:t>Sample Footer Text</a:t>
            </a:r>
          </a:p>
        </p:txBody>
      </p:sp>
      <p:sp>
        <p:nvSpPr>
          <p:cNvPr id="3" name="Date Placeholder 2">
            <a:extLst>
              <a:ext uri="{FF2B5EF4-FFF2-40B4-BE49-F238E27FC236}">
                <a16:creationId xmlns:a16="http://schemas.microsoft.com/office/drawing/2014/main" id="{7CAECC89-C65D-CAD6-3F7F-24F67D81DCF1}"/>
              </a:ext>
            </a:extLst>
          </p:cNvPr>
          <p:cNvSpPr>
            <a:spLocks noGrp="1"/>
          </p:cNvSpPr>
          <p:nvPr>
            <p:ph type="dt" sz="half" idx="15"/>
          </p:nvPr>
        </p:nvSpPr>
        <p:spPr/>
        <p:txBody>
          <a:bodyPr/>
          <a:lstStyle/>
          <a:p>
            <a:fld id="{CC67263D-2536-4E2E-A4D6-BA89E45F00B0}" type="datetime1">
              <a:rPr lang="en-US" smtClean="0"/>
              <a:t>10/9/2025</a:t>
            </a:fld>
            <a:endParaRPr lang="en-US"/>
          </a:p>
        </p:txBody>
      </p:sp>
      <p:sp>
        <p:nvSpPr>
          <p:cNvPr id="9" name="Slide Number Placeholder 8">
            <a:extLst>
              <a:ext uri="{FF2B5EF4-FFF2-40B4-BE49-F238E27FC236}">
                <a16:creationId xmlns:a16="http://schemas.microsoft.com/office/drawing/2014/main" id="{B0DB779D-8A81-935C-F850-6C0DCAD5E6D1}"/>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50225005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FABB9A-1B5B-9306-B7B9-58E4E5E4EE0D}"/>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F155489-796B-CDF9-06C2-583941E589F7}"/>
              </a:ext>
            </a:extLst>
          </p:cNvPr>
          <p:cNvGrpSpPr/>
          <p:nvPr/>
        </p:nvGrpSpPr>
        <p:grpSpPr>
          <a:xfrm>
            <a:off x="0" y="0"/>
            <a:ext cx="12192000" cy="6867144"/>
            <a:chOff x="0" y="-7622"/>
            <a:chExt cx="12192000" cy="6894986"/>
          </a:xfrm>
        </p:grpSpPr>
        <p:sp>
          <p:nvSpPr>
            <p:cNvPr id="8" name="Rectangle 7">
              <a:extLst>
                <a:ext uri="{FF2B5EF4-FFF2-40B4-BE49-F238E27FC236}">
                  <a16:creationId xmlns:a16="http://schemas.microsoft.com/office/drawing/2014/main" id="{4F31A197-F740-DCA2-902E-29B890C31486}"/>
                </a:ext>
                <a:ext uri="{C183D7F6-B498-43B3-948B-1728B52AA6E4}">
                  <adec:decorative xmlns:adec="http://schemas.microsoft.com/office/drawing/2017/decorative" val="1"/>
                </a:ext>
              </a:extLst>
            </p:cNvPr>
            <p:cNvSpPr/>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35C02513-E6E5-DFFD-29B1-02BE448BAD59}"/>
                </a:ext>
                <a:ext uri="{C183D7F6-B498-43B3-948B-1728B52AA6E4}">
                  <adec:decorative xmlns:adec="http://schemas.microsoft.com/office/drawing/2017/decorative" val="1"/>
                </a:ext>
              </a:extLst>
            </p:cNvPr>
            <p:cNvSpPr/>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6FE184C5-789F-C980-F425-AF26045C8F03}"/>
                </a:ext>
                <a:ext uri="{C183D7F6-B498-43B3-948B-1728B52AA6E4}">
                  <adec:decorative xmlns:adec="http://schemas.microsoft.com/office/drawing/2017/decorative" val="1"/>
                </a:ext>
              </a:extLst>
            </p:cNvPr>
            <p:cNvSpPr/>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E6801FB-115C-F074-E428-F4A4A588BCE7}"/>
                </a:ext>
                <a:ext uri="{C183D7F6-B498-43B3-948B-1728B52AA6E4}">
                  <adec:decorative xmlns:adec="http://schemas.microsoft.com/office/drawing/2017/decorative" val="1"/>
                </a:ext>
              </a:extLst>
            </p:cNvPr>
            <p:cNvSpPr/>
            <p:nvPr/>
          </p:nvSpPr>
          <p:spPr>
            <a:xfrm rot="10800000">
              <a:off x="9127281" y="7060"/>
              <a:ext cx="3064320" cy="6872683"/>
            </a:xfrm>
            <a:prstGeom prst="rect">
              <a:avLst/>
            </a:prstGeom>
            <a:gradFill flip="none" rotWithShape="1">
              <a:gsLst>
                <a:gs pos="0">
                  <a:schemeClr val="accent2">
                    <a:alpha val="88000"/>
                  </a:schemeClr>
                </a:gs>
                <a:gs pos="56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86584" y="1371600"/>
            <a:ext cx="7498080" cy="2386584"/>
          </a:xfrm>
        </p:spPr>
        <p:txBody>
          <a:bodyPr anchor="b" anchorCtr="0">
            <a:normAutofit/>
          </a:bodyPr>
          <a:lstStyle>
            <a:lvl1pPr algn="ctr">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86584" y="3877056"/>
            <a:ext cx="7498080" cy="1655064"/>
          </a:xfrm>
        </p:spPr>
        <p:txBody>
          <a:bodyPr anchor="t">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2B0F5B7-78E6-2702-0F8C-122F4D21C908}"/>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1F96BEF7-236A-87FA-F0D9-F4515D8135D3}"/>
              </a:ext>
            </a:extLst>
          </p:cNvPr>
          <p:cNvSpPr>
            <a:spLocks noGrp="1"/>
          </p:cNvSpPr>
          <p:nvPr>
            <p:ph type="dt" sz="half" idx="10"/>
          </p:nvPr>
        </p:nvSpPr>
        <p:spPr/>
        <p:txBody>
          <a:bodyPr/>
          <a:lstStyle>
            <a:lvl1pPr>
              <a:defRPr>
                <a:solidFill>
                  <a:schemeClr val="bg1"/>
                </a:solidFill>
              </a:defRPr>
            </a:lvl1pPr>
          </a:lstStyle>
          <a:p>
            <a:fld id="{3A82B809-8BB3-463C-8B5E-28962B4654D8}" type="datetime1">
              <a:rPr lang="en-US" smtClean="0"/>
              <a:t>10/9/2025</a:t>
            </a:fld>
            <a:endParaRPr lang="en-US"/>
          </a:p>
        </p:txBody>
      </p:sp>
      <p:sp>
        <p:nvSpPr>
          <p:cNvPr id="6" name="Slide Number Placeholder 5">
            <a:extLst>
              <a:ext uri="{FF2B5EF4-FFF2-40B4-BE49-F238E27FC236}">
                <a16:creationId xmlns:a16="http://schemas.microsoft.com/office/drawing/2014/main" id="{4929C8F0-DE20-1DBB-6A42-CBFFAE15D7E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0535017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gradFill>
                  <a:gsLst>
                    <a:gs pos="0">
                      <a:schemeClr val="accent5"/>
                    </a:gs>
                    <a:gs pos="100000">
                      <a:schemeClr val="accent2"/>
                    </a:gs>
                  </a:gsLst>
                  <a:lin ang="6000000" scaled="0"/>
                </a:gra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0AAE0C5-AA7D-C4A0-BB09-3D328C8523A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F8454691-E40E-1B02-C9B2-FD70013E0175}"/>
              </a:ext>
            </a:extLst>
          </p:cNvPr>
          <p:cNvSpPr>
            <a:spLocks noGrp="1"/>
          </p:cNvSpPr>
          <p:nvPr>
            <p:ph type="dt" sz="half" idx="10"/>
          </p:nvPr>
        </p:nvSpPr>
        <p:spPr/>
        <p:txBody>
          <a:bodyPr/>
          <a:lstStyle/>
          <a:p>
            <a:fld id="{2DB8F537-5E0E-4697-8198-FDF0E53F372F}" type="datetime1">
              <a:rPr lang="en-US" smtClean="0"/>
              <a:t>10/9/2025</a:t>
            </a:fld>
            <a:endParaRPr lang="en-US"/>
          </a:p>
        </p:txBody>
      </p:sp>
      <p:sp>
        <p:nvSpPr>
          <p:cNvPr id="6" name="Slide Number Placeholder 5">
            <a:extLst>
              <a:ext uri="{FF2B5EF4-FFF2-40B4-BE49-F238E27FC236}">
                <a16:creationId xmlns:a16="http://schemas.microsoft.com/office/drawing/2014/main" id="{8D766BF4-6BB2-066C-5243-2D5CF17BA496}"/>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9938300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FFFB07-15C3-5030-73A7-6D0EBC2FB180}"/>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FC67F9-A48C-BB0E-03C5-9C32A6BB8C5D}"/>
              </a:ext>
            </a:extLst>
          </p:cNvPr>
          <p:cNvSpPr/>
          <p:nvPr/>
        </p:nvSpPr>
        <p:spPr>
          <a:xfrm rot="16200000" flipH="1">
            <a:off x="2666999" y="-2667000"/>
            <a:ext cx="6857999" cy="12192002"/>
          </a:xfrm>
          <a:prstGeom prst="rect">
            <a:avLst/>
          </a:prstGeom>
          <a:gradFill>
            <a:gsLst>
              <a:gs pos="0">
                <a:schemeClr val="accent2"/>
              </a:gs>
              <a:gs pos="94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8A2436E8-8599-9171-B0E5-3A3CED0AE2C4}"/>
              </a:ext>
            </a:extLst>
          </p:cNvPr>
          <p:cNvSpPr/>
          <p:nvPr/>
        </p:nvSpPr>
        <p:spPr>
          <a:xfrm rot="5400000" flipH="1">
            <a:off x="2719785" y="-1537266"/>
            <a:ext cx="5669226" cy="11108800"/>
          </a:xfrm>
          <a:prstGeom prst="rect">
            <a:avLst/>
          </a:prstGeom>
          <a:gradFill flip="none" rotWithShape="1">
            <a:gsLst>
              <a:gs pos="0">
                <a:schemeClr val="accent5">
                  <a:lumMod val="75000"/>
                  <a:alpha val="90000"/>
                </a:schemeClr>
              </a:gs>
              <a:gs pos="39000">
                <a:schemeClr val="accent5">
                  <a:lumMod val="60000"/>
                  <a:lumOff val="40000"/>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9D052CAB-57CB-D9A8-5BBE-F7898C5ECEE0}"/>
              </a:ext>
              <a:ext uri="{C183D7F6-B498-43B3-948B-1728B52AA6E4}">
                <adec:decorative xmlns:adec="http://schemas.microsoft.com/office/drawing/2017/decorative" val="1"/>
              </a:ext>
            </a:extLst>
          </p:cNvPr>
          <p:cNvSpPr/>
          <p:nvPr/>
        </p:nvSpPr>
        <p:spPr>
          <a:xfrm rot="16200000" flipH="1">
            <a:off x="-648303" y="636301"/>
            <a:ext cx="6870003" cy="5573396"/>
          </a:xfrm>
          <a:prstGeom prst="rect">
            <a:avLst/>
          </a:prstGeom>
          <a:gradFill flip="none" rotWithShape="1">
            <a:gsLst>
              <a:gs pos="2000">
                <a:schemeClr val="accent2">
                  <a:lumMod val="75000"/>
                </a:schemeClr>
              </a:gs>
              <a:gs pos="37000">
                <a:schemeClr val="accent2">
                  <a:alpha val="0"/>
                </a:schemeClr>
              </a:gs>
            </a:gsLst>
            <a:lin ang="3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solidFill>
                  <a:schemeClr val="bg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a:t>Click to edit Master subtitle style</a:t>
            </a:r>
          </a:p>
        </p:txBody>
      </p:sp>
      <p:sp>
        <p:nvSpPr>
          <p:cNvPr id="12" name="Footer Placeholder 11">
            <a:extLst>
              <a:ext uri="{FF2B5EF4-FFF2-40B4-BE49-F238E27FC236}">
                <a16:creationId xmlns:a16="http://schemas.microsoft.com/office/drawing/2014/main" id="{1EF90BDF-2A3B-8AD7-6EE4-11ED28664F7A}"/>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1" name="Date Placeholder 10">
            <a:extLst>
              <a:ext uri="{FF2B5EF4-FFF2-40B4-BE49-F238E27FC236}">
                <a16:creationId xmlns:a16="http://schemas.microsoft.com/office/drawing/2014/main" id="{81B66C1B-A1AD-A2BC-11D8-9AEA5E834AAC}"/>
              </a:ext>
            </a:extLst>
          </p:cNvPr>
          <p:cNvSpPr>
            <a:spLocks noGrp="1"/>
          </p:cNvSpPr>
          <p:nvPr>
            <p:ph type="dt" sz="half" idx="10"/>
          </p:nvPr>
        </p:nvSpPr>
        <p:spPr/>
        <p:txBody>
          <a:bodyPr/>
          <a:lstStyle>
            <a:lvl1pPr>
              <a:defRPr>
                <a:solidFill>
                  <a:schemeClr val="bg1"/>
                </a:solidFill>
              </a:defRPr>
            </a:lvl1pPr>
          </a:lstStyle>
          <a:p>
            <a:fld id="{1D4E7D34-A495-4E23-B1D1-F5D651D22AFE}" type="datetime1">
              <a:rPr lang="en-US" smtClean="0"/>
              <a:t>10/9/2025</a:t>
            </a:fld>
            <a:endParaRPr lang="en-US"/>
          </a:p>
        </p:txBody>
      </p:sp>
      <p:sp>
        <p:nvSpPr>
          <p:cNvPr id="13" name="Slide Number Placeholder 12">
            <a:extLst>
              <a:ext uri="{FF2B5EF4-FFF2-40B4-BE49-F238E27FC236}">
                <a16:creationId xmlns:a16="http://schemas.microsoft.com/office/drawing/2014/main" id="{9A384A4A-7C42-E7AC-02FD-B65B61D2149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3673744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7" y="2093976"/>
            <a:ext cx="7271895" cy="4178808"/>
          </a:xfrm>
        </p:spPr>
        <p:txBody>
          <a:bodyPr vert="horz" lIns="91440" tIns="45720" rIns="91440" bIns="45720" rtlCol="0" anchor="b">
            <a:normAutofit/>
          </a:bodyPr>
          <a:lstStyle>
            <a:lvl1pPr>
              <a:defRPr lang="en-US" sz="7200" dirty="0">
                <a:gradFill>
                  <a:gsLst>
                    <a:gs pos="0">
                      <a:schemeClr val="accent5"/>
                    </a:gs>
                    <a:gs pos="100000">
                      <a:schemeClr val="accent2"/>
                    </a:gs>
                  </a:gsLst>
                  <a:lin ang="6000000" scaled="0"/>
                </a:gradFill>
              </a:defRPr>
            </a:lvl1pPr>
          </a:lstStyle>
          <a:p>
            <a:pPr lvl="0"/>
            <a:r>
              <a:rPr lang="en-US"/>
              <a:t>Click to edit Master title style</a:t>
            </a:r>
          </a:p>
        </p:txBody>
      </p:sp>
      <p:sp>
        <p:nvSpPr>
          <p:cNvPr id="5" name="Footer Placeholder 4">
            <a:extLst>
              <a:ext uri="{FF2B5EF4-FFF2-40B4-BE49-F238E27FC236}">
                <a16:creationId xmlns:a16="http://schemas.microsoft.com/office/drawing/2014/main" id="{028F8ECD-BC5C-69B8-45CB-D6C697E807BB}"/>
              </a:ext>
            </a:extLst>
          </p:cNvPr>
          <p:cNvSpPr>
            <a:spLocks noGrp="1"/>
          </p:cNvSpPr>
          <p:nvPr>
            <p:ph type="ftr" sz="quarter" idx="11"/>
          </p:nvPr>
        </p:nvSpPr>
        <p:spPr/>
        <p:txBody>
          <a:bodyPr/>
          <a:lstStyle/>
          <a:p>
            <a:pPr algn="l"/>
            <a:r>
              <a:rPr lang="en-US"/>
              <a:t>Sample Footer Text</a:t>
            </a:r>
          </a:p>
        </p:txBody>
      </p:sp>
      <p:sp>
        <p:nvSpPr>
          <p:cNvPr id="4" name="Date Placeholder 3">
            <a:extLst>
              <a:ext uri="{FF2B5EF4-FFF2-40B4-BE49-F238E27FC236}">
                <a16:creationId xmlns:a16="http://schemas.microsoft.com/office/drawing/2014/main" id="{57F97286-C615-453F-E284-B5C22987E2C1}"/>
              </a:ext>
            </a:extLst>
          </p:cNvPr>
          <p:cNvSpPr>
            <a:spLocks noGrp="1"/>
          </p:cNvSpPr>
          <p:nvPr>
            <p:ph type="dt" sz="half" idx="10"/>
          </p:nvPr>
        </p:nvSpPr>
        <p:spPr/>
        <p:txBody>
          <a:bodyPr/>
          <a:lstStyle/>
          <a:p>
            <a:fld id="{85976A96-D1F6-4A74-B023-FDE16753EDD7}" type="datetime1">
              <a:rPr lang="en-US" smtClean="0"/>
              <a:t>10/9/2025</a:t>
            </a:fld>
            <a:endParaRPr lang="en-US"/>
          </a:p>
        </p:txBody>
      </p:sp>
      <p:sp>
        <p:nvSpPr>
          <p:cNvPr id="6" name="Slide Number Placeholder 5">
            <a:extLst>
              <a:ext uri="{FF2B5EF4-FFF2-40B4-BE49-F238E27FC236}">
                <a16:creationId xmlns:a16="http://schemas.microsoft.com/office/drawing/2014/main" id="{96A721B8-1357-D164-0082-D2B50441B990}"/>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11134134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02920"/>
            <a:ext cx="10954512" cy="119786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8" y="1801368"/>
            <a:ext cx="10954512" cy="44805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8" y="6318504"/>
            <a:ext cx="4096512" cy="365760"/>
          </a:xfrm>
          <a:prstGeom prst="rect">
            <a:avLst/>
          </a:prstGeom>
        </p:spPr>
        <p:txBody>
          <a:bodyPr vert="horz" lIns="91440" tIns="45720" rIns="91440" bIns="45720" rtlCol="0" anchor="ctr"/>
          <a:lstStyle>
            <a:lvl1pPr algn="l">
              <a:defRPr sz="850">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430768" y="6318504"/>
            <a:ext cx="3136392" cy="365760"/>
          </a:xfrm>
          <a:prstGeom prst="rect">
            <a:avLst/>
          </a:prstGeom>
        </p:spPr>
        <p:txBody>
          <a:bodyPr vert="horz" lIns="91440" tIns="45720" rIns="91440" bIns="45720" rtlCol="0" anchor="ctr"/>
          <a:lstStyle>
            <a:lvl1pPr algn="r">
              <a:defRPr sz="850">
                <a:solidFill>
                  <a:schemeClr val="tx1"/>
                </a:solidFill>
              </a:defRPr>
            </a:lvl1pPr>
          </a:lstStyle>
          <a:p>
            <a:fld id="{FD1C4689-B28D-4D3C-8B05-9ABB967E2A3E}" type="datetime1">
              <a:rPr lang="en-US" smtClean="0"/>
              <a:t>10/9/2025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84864" y="6318504"/>
            <a:ext cx="493776" cy="365760"/>
          </a:xfrm>
          <a:prstGeom prst="rect">
            <a:avLst/>
          </a:prstGeom>
        </p:spPr>
        <p:txBody>
          <a:bodyPr vert="horz" lIns="91440" tIns="45720" rIns="91440" bIns="45720" rtlCol="0" anchor="ctr"/>
          <a:lstStyle>
            <a:lvl1pPr algn="r">
              <a:defRPr sz="850">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040466520"/>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 id="2147483851" r:id="rId25"/>
    <p:sldLayoutId id="2147483852" r:id="rId26"/>
    <p:sldLayoutId id="2147483853" r:id="rId27"/>
    <p:sldLayoutId id="2147483854" r:id="rId28"/>
    <p:sldLayoutId id="2147483855" r:id="rId29"/>
    <p:sldLayoutId id="2147483856" r:id="rId30"/>
    <p:sldLayoutId id="2147483857" r:id="rId31"/>
    <p:sldLayoutId id="2147483858" r:id="rId32"/>
    <p:sldLayoutId id="2147483859" r:id="rId33"/>
    <p:sldLayoutId id="2147483860" r:id="rId34"/>
    <p:sldLayoutId id="2147483861" r:id="rId35"/>
    <p:sldLayoutId id="2147483862" r:id="rId36"/>
    <p:sldLayoutId id="2147483863" r:id="rId37"/>
    <p:sldLayoutId id="2147483864" r:id="rId38"/>
    <p:sldLayoutId id="2147483865" r:id="rId39"/>
    <p:sldLayoutId id="2147483866" r:id="rId40"/>
    <p:sldLayoutId id="2147483867" r:id="rId41"/>
    <p:sldLayoutId id="2147483868" r:id="rId42"/>
    <p:sldLayoutId id="2147483869" r:id="rId43"/>
    <p:sldLayoutId id="2147483870" r:id="rId44"/>
    <p:sldLayoutId id="2147483871" r:id="rId45"/>
    <p:sldLayoutId id="2147483872" r:id="rId46"/>
    <p:sldLayoutId id="2147483873" r:id="rId47"/>
    <p:sldLayoutId id="2147483874" r:id="rId48"/>
    <p:sldLayoutId id="2147483875" r:id="rId49"/>
    <p:sldLayoutId id="2147483876" r:id="rId50"/>
    <p:sldLayoutId id="2147483877" r:id="rId51"/>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harlierose.com/videos/1443" TargetMode="Externa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com/watch?v=Nrxjb6IgEMo&amp;si=yohAm7hCVkI8iTNv" TargetMode="External"/><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hyperlink" Target="https://charlierose.com/videos/7204"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ilson.fas.harvard.edu/aphorisms/play-within-the-play"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5.xml"/><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648" y="502920"/>
            <a:ext cx="5852160" cy="2953512"/>
          </a:xfrm>
        </p:spPr>
        <p:txBody>
          <a:bodyPr anchor="t">
            <a:normAutofit/>
          </a:bodyPr>
          <a:lstStyle/>
          <a:p>
            <a:r>
              <a:rPr lang="en-US" sz="3400">
                <a:solidFill>
                  <a:srgbClr val="111111"/>
                </a:solidFill>
              </a:rPr>
              <a:t>Thought and Calculation: Examining Tom Stoppard’s Theatrical Invention in 3 Plays: The Real Thing</a:t>
            </a:r>
            <a:endParaRPr lang="en-US"/>
          </a:p>
          <a:p>
            <a:endParaRPr lang="en-US"/>
          </a:p>
        </p:txBody>
      </p:sp>
      <p:sp>
        <p:nvSpPr>
          <p:cNvPr id="3" name="Subtitle 2"/>
          <p:cNvSpPr>
            <a:spLocks noGrp="1"/>
          </p:cNvSpPr>
          <p:nvPr>
            <p:ph type="subTitle" idx="1"/>
          </p:nvPr>
        </p:nvSpPr>
        <p:spPr>
          <a:xfrm>
            <a:off x="612648" y="4544568"/>
            <a:ext cx="4681728" cy="1591056"/>
          </a:xfrm>
        </p:spPr>
        <p:txBody>
          <a:bodyPr vert="horz" lIns="91440" tIns="45720" rIns="91440" bIns="45720" rtlCol="0" anchor="ctr">
            <a:normAutofit/>
          </a:bodyPr>
          <a:lstStyle/>
          <a:p>
            <a:r>
              <a:rPr lang="en-US"/>
              <a:t>Session 2</a:t>
            </a:r>
          </a:p>
          <a:p>
            <a:r>
              <a:rPr lang="en-US"/>
              <a:t>October 15, 2025</a:t>
            </a:r>
          </a:p>
          <a:p>
            <a:r>
              <a:rPr lang="en-US"/>
              <a:t>1:30 – 3:30 PM</a:t>
            </a:r>
          </a:p>
        </p:txBody>
      </p:sp>
      <p:pic>
        <p:nvPicPr>
          <p:cNvPr id="4" name="Picture Placeholder 3">
            <a:extLst>
              <a:ext uri="{FF2B5EF4-FFF2-40B4-BE49-F238E27FC236}">
                <a16:creationId xmlns:a16="http://schemas.microsoft.com/office/drawing/2014/main" id="{D27DDF28-630E-5051-7FDD-89CE177137FE}"/>
              </a:ext>
            </a:extLst>
          </p:cNvPr>
          <p:cNvPicPr>
            <a:picLocks noGrp="1" noChangeAspect="1"/>
          </p:cNvPicPr>
          <p:nvPr>
            <p:ph type="pic" sz="quarter" idx="13"/>
          </p:nvPr>
        </p:nvPicPr>
        <p:blipFill>
          <a:blip r:embed="rId2"/>
          <a:srcRect t="8023" b="8023"/>
          <a:stretch/>
        </p:blipFill>
        <p:spPr>
          <a:xfrm>
            <a:off x="7537704" y="452487"/>
            <a:ext cx="4654296" cy="6035040"/>
          </a:xfrm>
          <a:prstGeom prst="rect">
            <a:avLst/>
          </a:prstGeom>
          <a:blipFill dpi="0" rotWithShape="1">
            <a:blip r:embed="rId3">
              <a:alphaModFix amt="70000"/>
            </a:blip>
            <a:srcRect/>
            <a:stretch>
              <a:fillRect/>
            </a:stretch>
          </a:blipFill>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096D-7A0F-293E-1666-E8929E3A8BB6}"/>
              </a:ext>
            </a:extLst>
          </p:cNvPr>
          <p:cNvSpPr>
            <a:spLocks noGrp="1"/>
          </p:cNvSpPr>
          <p:nvPr>
            <p:ph type="title"/>
          </p:nvPr>
        </p:nvSpPr>
        <p:spPr/>
        <p:txBody>
          <a:bodyPr>
            <a:normAutofit/>
          </a:bodyPr>
          <a:lstStyle/>
          <a:p>
            <a:r>
              <a:rPr lang="en-US"/>
              <a:t>What's real? </a:t>
            </a:r>
          </a:p>
        </p:txBody>
      </p:sp>
      <p:sp>
        <p:nvSpPr>
          <p:cNvPr id="3" name="Content Placeholder 2">
            <a:extLst>
              <a:ext uri="{FF2B5EF4-FFF2-40B4-BE49-F238E27FC236}">
                <a16:creationId xmlns:a16="http://schemas.microsoft.com/office/drawing/2014/main" id="{38B29588-47AC-40B3-7530-43E3074EAC26}"/>
              </a:ext>
            </a:extLst>
          </p:cNvPr>
          <p:cNvSpPr>
            <a:spLocks noGrp="1"/>
          </p:cNvSpPr>
          <p:nvPr>
            <p:ph sz="quarter" idx="13"/>
          </p:nvPr>
        </p:nvSpPr>
        <p:spPr>
          <a:xfrm>
            <a:off x="2754851" y="1570859"/>
            <a:ext cx="8517872" cy="3721608"/>
          </a:xfrm>
        </p:spPr>
        <p:txBody>
          <a:bodyPr vert="horz" lIns="91440" tIns="45720" rIns="91440" bIns="45720" rtlCol="0" anchor="t">
            <a:noAutofit/>
          </a:bodyPr>
          <a:lstStyle/>
          <a:p>
            <a:pPr marL="0" indent="0">
              <a:buNone/>
            </a:pPr>
            <a:r>
              <a:rPr lang="en-US" sz="2000" dirty="0">
                <a:latin typeface="Arial Nova"/>
              </a:rPr>
              <a:t>Henry: "Politics, justice, patriotism... there's nothing real there separate from our perception of them"</a:t>
            </a:r>
          </a:p>
          <a:p>
            <a:pPr>
              <a:buNone/>
            </a:pPr>
            <a:r>
              <a:rPr lang="en-US" sz="2000" dirty="0">
                <a:solidFill>
                  <a:srgbClr val="001D35"/>
                </a:solidFill>
                <a:latin typeface="Arial Nova"/>
              </a:rPr>
              <a:t>"There are no commitments, only bargains and they have to be made every day.“</a:t>
            </a:r>
          </a:p>
          <a:p>
            <a:pPr>
              <a:buNone/>
            </a:pPr>
            <a:r>
              <a:rPr lang="en-US" sz="2000" dirty="0">
                <a:solidFill>
                  <a:srgbClr val="001D35"/>
                </a:solidFill>
                <a:latin typeface="Arial Nova"/>
              </a:rPr>
              <a:t>…”I could write the real stuff”</a:t>
            </a:r>
            <a:endParaRPr lang="en-US" sz="2000" dirty="0">
              <a:solidFill>
                <a:srgbClr val="000000"/>
              </a:solidFill>
              <a:latin typeface="Arial Nova"/>
            </a:endParaRPr>
          </a:p>
          <a:p>
            <a:pPr marL="0" indent="0">
              <a:lnSpc>
                <a:spcPct val="110000"/>
              </a:lnSpc>
              <a:buNone/>
            </a:pPr>
            <a:r>
              <a:rPr lang="en-US" sz="1600" dirty="0">
                <a:solidFill>
                  <a:srgbClr val="000000"/>
                </a:solidFill>
                <a:latin typeface="Arial Nova"/>
                <a:ea typeface="Calibri"/>
                <a:cs typeface="Calibri"/>
              </a:rPr>
              <a:t>“Tom Stoppard explores the nature of illusion in </a:t>
            </a:r>
            <a:r>
              <a:rPr lang="en-US" sz="1600" i="1" dirty="0">
                <a:solidFill>
                  <a:srgbClr val="000000"/>
                </a:solidFill>
                <a:latin typeface="Arial Nova"/>
                <a:ea typeface="Calibri"/>
                <a:cs typeface="Calibri"/>
              </a:rPr>
              <a:t>The Real Thing</a:t>
            </a:r>
            <a:r>
              <a:rPr lang="en-US" sz="1600" dirty="0">
                <a:solidFill>
                  <a:srgbClr val="000000"/>
                </a:solidFill>
                <a:latin typeface="Arial Nova"/>
                <a:ea typeface="Calibri"/>
                <a:cs typeface="Calibri"/>
              </a:rPr>
              <a:t>: What constitutes reality in love, art, and politics? </a:t>
            </a:r>
            <a:r>
              <a:rPr lang="en-US" sz="1600" i="1" dirty="0">
                <a:solidFill>
                  <a:srgbClr val="000000"/>
                </a:solidFill>
                <a:latin typeface="Arial Nova"/>
                <a:ea typeface="Calibri"/>
                <a:cs typeface="Calibri"/>
              </a:rPr>
              <a:t>The Real Thing</a:t>
            </a:r>
            <a:r>
              <a:rPr lang="en-US" sz="1600" dirty="0">
                <a:solidFill>
                  <a:srgbClr val="000000"/>
                </a:solidFill>
                <a:latin typeface="Arial Nova"/>
                <a:ea typeface="Calibri"/>
                <a:cs typeface="Calibri"/>
              </a:rPr>
              <a:t> originated as a structural challenge for Stoppard: “This play wasn’t written in order to say certain things about writing,” he says. “It was written because I liked the idea of the game, the device of having the same thing happen two or three times.” </a:t>
            </a:r>
          </a:p>
          <a:p>
            <a:pPr marL="0" indent="0">
              <a:lnSpc>
                <a:spcPct val="110000"/>
              </a:lnSpc>
              <a:buNone/>
            </a:pPr>
            <a:r>
              <a:rPr lang="en-US" sz="1600" dirty="0">
                <a:solidFill>
                  <a:srgbClr val="000000"/>
                </a:solidFill>
                <a:latin typeface="Arial Nova"/>
                <a:ea typeface="Calibri"/>
                <a:cs typeface="Calibri"/>
              </a:rPr>
              <a:t>In constructing this game with its “slippages between textual and lived reality”, Stoppard references other works tackling the same issue to both challenge narrative perception and use literature as a method for understanding one’s own experience.</a:t>
            </a:r>
          </a:p>
          <a:p>
            <a:pPr>
              <a:buNone/>
            </a:pPr>
            <a:endParaRPr lang="en-US" sz="2000" dirty="0">
              <a:solidFill>
                <a:srgbClr val="001D35"/>
              </a:solidFill>
              <a:latin typeface="Arial Nova"/>
            </a:endParaRPr>
          </a:p>
          <a:p>
            <a:pPr marL="0" indent="0">
              <a:buNone/>
            </a:pPr>
            <a:endParaRPr lang="en-US" sz="2000" dirty="0">
              <a:latin typeface="Arial Nova"/>
            </a:endParaRPr>
          </a:p>
          <a:p>
            <a:pPr marL="0" indent="0">
              <a:buNone/>
            </a:pPr>
            <a:endParaRPr lang="en-US" sz="2000" dirty="0">
              <a:latin typeface="Arial Nova"/>
            </a:endParaRPr>
          </a:p>
          <a:p>
            <a:pPr marL="0" indent="0">
              <a:buNone/>
            </a:pPr>
            <a:endParaRPr lang="en-US" sz="2000" dirty="0">
              <a:latin typeface="Arial Nova"/>
            </a:endParaRPr>
          </a:p>
        </p:txBody>
      </p:sp>
    </p:spTree>
    <p:extLst>
      <p:ext uri="{BB962C8B-B14F-4D97-AF65-F5344CB8AC3E}">
        <p14:creationId xmlns:p14="http://schemas.microsoft.com/office/powerpoint/2010/main" val="876884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0DCD8B-3F80-8CA7-A4C1-F72B3035267A}"/>
              </a:ext>
            </a:extLst>
          </p:cNvPr>
          <p:cNvSpPr>
            <a:spLocks noGrp="1"/>
          </p:cNvSpPr>
          <p:nvPr>
            <p:ph type="title"/>
          </p:nvPr>
        </p:nvSpPr>
        <p:spPr>
          <a:xfrm>
            <a:off x="612648" y="502920"/>
            <a:ext cx="6858000" cy="841248"/>
          </a:xfrm>
        </p:spPr>
        <p:txBody>
          <a:bodyPr anchor="b">
            <a:normAutofit/>
          </a:bodyPr>
          <a:lstStyle/>
          <a:p>
            <a:r>
              <a:rPr lang="en-US" sz="2700"/>
              <a:t>Illusion versus Reality: Applying Occam’s Razor to </a:t>
            </a:r>
            <a:r>
              <a:rPr lang="en-US" sz="2700" err="1"/>
              <a:t>TRT</a:t>
            </a:r>
            <a:endParaRPr lang="en-US" sz="2700"/>
          </a:p>
        </p:txBody>
      </p:sp>
      <p:sp>
        <p:nvSpPr>
          <p:cNvPr id="6" name="Content Placeholder 5">
            <a:extLst>
              <a:ext uri="{FF2B5EF4-FFF2-40B4-BE49-F238E27FC236}">
                <a16:creationId xmlns:a16="http://schemas.microsoft.com/office/drawing/2014/main" id="{CBBE1AEB-A805-5543-36E1-53991352479E}"/>
              </a:ext>
            </a:extLst>
          </p:cNvPr>
          <p:cNvSpPr>
            <a:spLocks noGrp="1"/>
          </p:cNvSpPr>
          <p:nvPr>
            <p:ph sz="quarter" idx="14"/>
          </p:nvPr>
        </p:nvSpPr>
        <p:spPr>
          <a:xfrm>
            <a:off x="612648" y="1472184"/>
            <a:ext cx="7094438" cy="4782312"/>
          </a:xfrm>
        </p:spPr>
        <p:txBody>
          <a:bodyPr>
            <a:normAutofit fontScale="92500" lnSpcReduction="10000"/>
          </a:bodyPr>
          <a:lstStyle/>
          <a:p>
            <a:pPr marL="0" indent="0">
              <a:lnSpc>
                <a:spcPct val="110000"/>
              </a:lnSpc>
              <a:buNone/>
            </a:pPr>
            <a:r>
              <a:rPr lang="en-US" dirty="0">
                <a:latin typeface="Arial Narrow" panose="020B0606020202030204" pitchFamily="34" charset="0"/>
              </a:rPr>
              <a:t> “Ostensibly, </a:t>
            </a:r>
            <a:r>
              <a:rPr lang="en-US" i="1" dirty="0">
                <a:latin typeface="Arial Narrow" panose="020B0606020202030204" pitchFamily="34" charset="0"/>
              </a:rPr>
              <a:t>The Real Thing </a:t>
            </a:r>
            <a:r>
              <a:rPr lang="en-US" dirty="0">
                <a:latin typeface="Arial Narrow" panose="020B0606020202030204" pitchFamily="34" charset="0"/>
              </a:rPr>
              <a:t>poses the question, through countless examples of illusion and reality, of what is real? In doing so it is asking the audience to use its own Occam’s razor to sift illusion from reality, usually in a rapid way. </a:t>
            </a:r>
            <a:br>
              <a:rPr lang="en-US" dirty="0">
                <a:latin typeface="Arial Narrow" panose="020B0606020202030204" pitchFamily="34" charset="0"/>
              </a:rPr>
            </a:br>
            <a:br>
              <a:rPr lang="en-US" dirty="0">
                <a:latin typeface="Arial Narrow" panose="020B0606020202030204" pitchFamily="34" charset="0"/>
              </a:rPr>
            </a:br>
            <a:r>
              <a:rPr lang="en-US" dirty="0">
                <a:latin typeface="Arial Narrow" panose="020B0606020202030204" pitchFamily="34" charset="0"/>
              </a:rPr>
              <a:t>Very soon into Act 1, scene 2 one needs to have worked out that scene 1 is not real; it’s a play. It is necessary to note the deliberate similarities between the appearance of Annie and Charlotte, when both enter dressed in Henry’s clothes, and the self-referral between the real and the illusory in Henry’s jealous rifling of Annie’s possessions versus that of Max’s search through Charlotte’s things in House Of Cards. </a:t>
            </a:r>
            <a:br>
              <a:rPr lang="en-US" dirty="0">
                <a:latin typeface="Arial Narrow" panose="020B0606020202030204" pitchFamily="34" charset="0"/>
              </a:rPr>
            </a:br>
            <a:br>
              <a:rPr lang="en-US" dirty="0">
                <a:latin typeface="Arial Narrow" panose="020B0606020202030204" pitchFamily="34" charset="0"/>
              </a:rPr>
            </a:br>
            <a:r>
              <a:rPr lang="en-US" dirty="0">
                <a:latin typeface="Arial Narrow" panose="020B0606020202030204" pitchFamily="34" charset="0"/>
              </a:rPr>
              <a:t>Brodie’s play about two people meeting is on a train is similar to that of Annie and Billy actually meeting on a train. Annie and Billy rehearse. But, when they rehearse Tis Pity She’s A Whore and Brodie’s play, it’s because they are really in love. While talking on the train Annie and Billy suddenly get transposed into Ford’s Giovanni and Annabella. </a:t>
            </a:r>
            <a:br>
              <a:rPr lang="en-US" dirty="0">
                <a:latin typeface="Arial Narrow" panose="020B0606020202030204" pitchFamily="34" charset="0"/>
              </a:rPr>
            </a:br>
            <a:br>
              <a:rPr lang="en-US" dirty="0">
                <a:latin typeface="Arial Narrow" panose="020B0606020202030204" pitchFamily="34" charset="0"/>
              </a:rPr>
            </a:br>
            <a:r>
              <a:rPr lang="en-US" dirty="0">
                <a:latin typeface="Arial Narrow" panose="020B0606020202030204" pitchFamily="34" charset="0"/>
              </a:rPr>
              <a:t>Furthermore, Charlotte’s virginity is lost in real life to the actor who took the virginity of her character, Annabella, in a touring production of Tis Pity She’s A Whore.”</a:t>
            </a:r>
            <a:br>
              <a:rPr lang="en-US" dirty="0">
                <a:latin typeface="Arial Narrow" panose="020B0606020202030204" pitchFamily="34" charset="0"/>
              </a:rPr>
            </a:br>
            <a:r>
              <a:rPr lang="en-US" i="1" dirty="0">
                <a:latin typeface="Arial Narrow" panose="020B0606020202030204" pitchFamily="34" charset="0"/>
              </a:rPr>
              <a:t>Nigel Purse</a:t>
            </a:r>
          </a:p>
          <a:p>
            <a:pPr marL="0" indent="0">
              <a:lnSpc>
                <a:spcPct val="110000"/>
              </a:lnSpc>
              <a:buNone/>
            </a:pPr>
            <a:endParaRPr lang="en-US" dirty="0">
              <a:latin typeface="Arial Narrow" panose="020B0606020202030204" pitchFamily="34" charset="0"/>
            </a:endParaRPr>
          </a:p>
          <a:p>
            <a:pPr marL="0" indent="0">
              <a:lnSpc>
                <a:spcPct val="110000"/>
              </a:lnSpc>
              <a:buNone/>
            </a:pPr>
            <a:endParaRPr lang="en-US" dirty="0">
              <a:latin typeface="Arial Narrow" panose="020B0606020202030204" pitchFamily="34" charset="0"/>
            </a:endParaRPr>
          </a:p>
          <a:p>
            <a:pPr marL="0" indent="0">
              <a:lnSpc>
                <a:spcPct val="110000"/>
              </a:lnSpc>
              <a:buNone/>
            </a:pPr>
            <a:endParaRPr lang="en-US" dirty="0">
              <a:latin typeface="Arial Narrow" panose="020B0606020202030204" pitchFamily="34" charset="0"/>
            </a:endParaRPr>
          </a:p>
        </p:txBody>
      </p:sp>
      <p:pic>
        <p:nvPicPr>
          <p:cNvPr id="1026" name="Picture 2">
            <a:extLst>
              <a:ext uri="{FF2B5EF4-FFF2-40B4-BE49-F238E27FC236}">
                <a16:creationId xmlns:a16="http://schemas.microsoft.com/office/drawing/2014/main" id="{E2BEEC12-6DCB-CF0A-DB60-1B1D8D3301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08079" y="496476"/>
            <a:ext cx="3939493" cy="3131896"/>
          </a:xfrm>
          <a:prstGeom prst="rect">
            <a:avLst/>
          </a:prstGeom>
          <a:solidFill>
            <a:srgbClr val="FFFFFF"/>
          </a:solidFill>
        </p:spPr>
      </p:pic>
      <p:sp>
        <p:nvSpPr>
          <p:cNvPr id="7" name="Speech Bubble: Oval 6">
            <a:extLst>
              <a:ext uri="{FF2B5EF4-FFF2-40B4-BE49-F238E27FC236}">
                <a16:creationId xmlns:a16="http://schemas.microsoft.com/office/drawing/2014/main" id="{4D15A3C4-7416-AD2D-28A9-483EAED129C3}"/>
              </a:ext>
            </a:extLst>
          </p:cNvPr>
          <p:cNvSpPr/>
          <p:nvPr/>
        </p:nvSpPr>
        <p:spPr>
          <a:xfrm>
            <a:off x="8410470" y="4079631"/>
            <a:ext cx="2592475" cy="1768510"/>
          </a:xfrm>
          <a:prstGeom prst="wedgeEllipseCallout">
            <a:avLst>
              <a:gd name="adj1" fmla="val 6075"/>
              <a:gd name="adj2" fmla="val -68094"/>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latin typeface="Abadi" panose="020B0604020104020204" pitchFamily="34" charset="0"/>
              </a:rPr>
              <a:t>So, is it just a play about illusion and reality? Or something more?</a:t>
            </a:r>
          </a:p>
        </p:txBody>
      </p:sp>
    </p:spTree>
    <p:extLst>
      <p:ext uri="{BB962C8B-B14F-4D97-AF65-F5344CB8AC3E}">
        <p14:creationId xmlns:p14="http://schemas.microsoft.com/office/powerpoint/2010/main" val="186702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CFF36-EA4D-8C62-44C8-4F87E47C19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4EE8121-E3E6-B7DA-0520-9867EA627430}"/>
              </a:ext>
            </a:extLst>
          </p:cNvPr>
          <p:cNvSpPr>
            <a:spLocks noGrp="1"/>
          </p:cNvSpPr>
          <p:nvPr>
            <p:ph type="title"/>
          </p:nvPr>
        </p:nvSpPr>
        <p:spPr/>
        <p:txBody>
          <a:bodyPr/>
          <a:lstStyle/>
          <a:p>
            <a:r>
              <a:rPr lang="en-US" dirty="0"/>
              <a:t>Knowing What’s Real</a:t>
            </a:r>
          </a:p>
        </p:txBody>
      </p:sp>
      <p:sp>
        <p:nvSpPr>
          <p:cNvPr id="7" name="Content Placeholder 6">
            <a:extLst>
              <a:ext uri="{FF2B5EF4-FFF2-40B4-BE49-F238E27FC236}">
                <a16:creationId xmlns:a16="http://schemas.microsoft.com/office/drawing/2014/main" id="{D8FECD9B-8DDE-A81E-4885-A416446920F0}"/>
              </a:ext>
            </a:extLst>
          </p:cNvPr>
          <p:cNvSpPr>
            <a:spLocks noGrp="1"/>
          </p:cNvSpPr>
          <p:nvPr>
            <p:ph type="body" sz="quarter" idx="13"/>
          </p:nvPr>
        </p:nvSpPr>
        <p:spPr/>
        <p:txBody>
          <a:bodyPr>
            <a:noAutofit/>
          </a:bodyPr>
          <a:lstStyle/>
          <a:p>
            <a:r>
              <a:rPr lang="en-US" dirty="0">
                <a:latin typeface="Arial Narrow" panose="020B0606020202030204" pitchFamily="34" charset="0"/>
              </a:rPr>
              <a:t>…The Real Thing appears to be a play asking Henry to sift illusion from reality when it comes to finding the real thing, the true meaning of love. But, he does not find it easily because he gets confused with all different sorts of love (from carnal knowledge to free love to being ‘the last romantic’), mostly in conversation with his ex-wife Charlotte and their daughter: In response to Annie’s challenge that, ‘</a:t>
            </a:r>
            <a:r>
              <a:rPr lang="en-US" b="1" i="1" dirty="0">
                <a:latin typeface="Arial Narrow" panose="020B0606020202030204" pitchFamily="34" charset="0"/>
              </a:rPr>
              <a:t>You have to find a part of yourself where I’m not important to you’. Henry is forced to </a:t>
            </a:r>
            <a:r>
              <a:rPr lang="en-US" b="1" i="1" dirty="0" err="1">
                <a:latin typeface="Arial Narrow" panose="020B0606020202030204" pitchFamily="34" charset="0"/>
              </a:rPr>
              <a:t>realise</a:t>
            </a:r>
            <a:r>
              <a:rPr lang="en-US" b="1" i="1" dirty="0">
                <a:latin typeface="Arial Narrow" panose="020B0606020202030204" pitchFamily="34" charset="0"/>
              </a:rPr>
              <a:t> that what love really means to him is that, ‘I can’t find a part of myself where you’re not important</a:t>
            </a:r>
            <a:r>
              <a:rPr lang="en-US" dirty="0">
                <a:latin typeface="Arial Narrow" panose="020B0606020202030204" pitchFamily="34" charset="0"/>
              </a:rPr>
              <a:t>’. </a:t>
            </a:r>
          </a:p>
          <a:p>
            <a:r>
              <a:rPr lang="en-US" dirty="0">
                <a:latin typeface="Arial Narrow" panose="020B0606020202030204" pitchFamily="34" charset="0"/>
              </a:rPr>
              <a:t>There is no apparent agreement at the end as to what the real thing is in terms of love [</a:t>
            </a:r>
            <a:r>
              <a:rPr lang="en-US" i="1" dirty="0">
                <a:latin typeface="Arial Narrow" panose="020B0606020202030204" pitchFamily="34" charset="0"/>
              </a:rPr>
              <a:t>or fidelity or marriage</a:t>
            </a:r>
            <a:r>
              <a:rPr lang="en-US" dirty="0">
                <a:latin typeface="Arial Narrow" panose="020B0606020202030204" pitchFamily="34" charset="0"/>
              </a:rPr>
              <a:t>]. The resolution of the meaning of </a:t>
            </a:r>
            <a:r>
              <a:rPr lang="en-US" u="sng" dirty="0">
                <a:latin typeface="Arial Narrow" panose="020B0606020202030204" pitchFamily="34" charset="0"/>
              </a:rPr>
              <a:t>the real thing</a:t>
            </a:r>
            <a:r>
              <a:rPr lang="en-US" dirty="0">
                <a:latin typeface="Arial Narrow" panose="020B0606020202030204" pitchFamily="34" charset="0"/>
              </a:rPr>
              <a:t>, as love, seems to come down to one thing: Debbie’s claim that, ‘Exclusive rights isn’t love. It’s colonization’.</a:t>
            </a:r>
          </a:p>
          <a:p>
            <a:r>
              <a:rPr lang="en-US" dirty="0">
                <a:latin typeface="Arial Narrow" panose="020B0606020202030204" pitchFamily="34" charset="0"/>
              </a:rPr>
              <a:t>Henry appears to accept this view when confronting Annie over Billy: “</a:t>
            </a:r>
            <a:r>
              <a:rPr lang="en-US" i="1" dirty="0">
                <a:latin typeface="Arial Narrow" panose="020B0606020202030204" pitchFamily="34" charset="0"/>
              </a:rPr>
              <a:t>Dignified cuckoldry is a difficult trick, but it can be done. Think of it as a modern marriage. We have got beyond hypocrisy, you and I. Exclusive rights isn’t love, it’s colonization.</a:t>
            </a:r>
            <a:r>
              <a:rPr lang="en-US" dirty="0">
                <a:latin typeface="Arial Narrow" panose="020B0606020202030204" pitchFamily="34" charset="0"/>
              </a:rPr>
              <a:t>” [And again he’s quoting his teenage daughter: is he being real?]</a:t>
            </a:r>
          </a:p>
          <a:p>
            <a:r>
              <a:rPr lang="en-US" dirty="0">
                <a:latin typeface="Arial Narrow" panose="020B0606020202030204" pitchFamily="34" charset="0"/>
              </a:rPr>
              <a:t>Stoppard reinforces the point in a letter to Gordon Davidson, at the same time noting that most actresses find Annie’s decision on which of her lovers she should hurt counter intuitive”</a:t>
            </a:r>
            <a:br>
              <a:rPr lang="en-US" dirty="0">
                <a:latin typeface="Arial Narrow" panose="020B0606020202030204" pitchFamily="34" charset="0"/>
              </a:rPr>
            </a:br>
            <a:r>
              <a:rPr lang="en-US" dirty="0">
                <a:latin typeface="Arial Narrow" panose="020B0606020202030204" pitchFamily="34" charset="0"/>
              </a:rPr>
              <a:t>Nigel Purse</a:t>
            </a:r>
          </a:p>
          <a:p>
            <a:endParaRPr lang="en-US" dirty="0">
              <a:latin typeface="Arial Narrow" panose="020B0606020202030204" pitchFamily="34" charset="0"/>
            </a:endParaRPr>
          </a:p>
        </p:txBody>
      </p:sp>
      <p:sp>
        <p:nvSpPr>
          <p:cNvPr id="8" name="Text Placeholder 7">
            <a:extLst>
              <a:ext uri="{FF2B5EF4-FFF2-40B4-BE49-F238E27FC236}">
                <a16:creationId xmlns:a16="http://schemas.microsoft.com/office/drawing/2014/main" id="{5FF4F74B-7AF6-2024-01E6-FDD45CA79448}"/>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09705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885-AF6F-8DE3-E3A0-0D11657DB901}"/>
              </a:ext>
            </a:extLst>
          </p:cNvPr>
          <p:cNvSpPr>
            <a:spLocks noGrp="1"/>
          </p:cNvSpPr>
          <p:nvPr>
            <p:ph type="title"/>
          </p:nvPr>
        </p:nvSpPr>
        <p:spPr/>
        <p:txBody>
          <a:bodyPr/>
          <a:lstStyle/>
          <a:p>
            <a:r>
              <a:rPr lang="en-US" dirty="0"/>
              <a:t>Let’s watch a Scene 4: Developments in the SECOND actual, THIRD depicted marriage in </a:t>
            </a:r>
            <a:r>
              <a:rPr lang="en-US" dirty="0" err="1"/>
              <a:t>TRT</a:t>
            </a:r>
            <a:endParaRPr lang="en-US" dirty="0"/>
          </a:p>
        </p:txBody>
      </p:sp>
      <p:sp>
        <p:nvSpPr>
          <p:cNvPr id="3" name="Content Placeholder 2">
            <a:extLst>
              <a:ext uri="{FF2B5EF4-FFF2-40B4-BE49-F238E27FC236}">
                <a16:creationId xmlns:a16="http://schemas.microsoft.com/office/drawing/2014/main" id="{C727DFDD-ED6F-2900-F8F0-FF733C99B60A}"/>
              </a:ext>
            </a:extLst>
          </p:cNvPr>
          <p:cNvSpPr>
            <a:spLocks noGrp="1"/>
          </p:cNvSpPr>
          <p:nvPr>
            <p:ph sz="quarter" idx="13"/>
          </p:nvPr>
        </p:nvSpPr>
        <p:spPr/>
        <p:txBody>
          <a:bodyPr/>
          <a:lstStyle/>
          <a:p>
            <a:r>
              <a:rPr lang="en-US" dirty="0">
                <a:hlinkClick r:id="rId2"/>
              </a:rPr>
              <a:t>This scene </a:t>
            </a:r>
            <a:r>
              <a:rPr lang="en-US" dirty="0"/>
              <a:t>is from the Jennifer Ehle &amp; Stephen Dillane 2000  production</a:t>
            </a:r>
          </a:p>
          <a:p>
            <a:r>
              <a:rPr lang="en-US" dirty="0"/>
              <a:t>Start to 2:07</a:t>
            </a:r>
          </a:p>
        </p:txBody>
      </p:sp>
      <p:pic>
        <p:nvPicPr>
          <p:cNvPr id="5" name="Picture 4">
            <a:extLst>
              <a:ext uri="{FF2B5EF4-FFF2-40B4-BE49-F238E27FC236}">
                <a16:creationId xmlns:a16="http://schemas.microsoft.com/office/drawing/2014/main" id="{195960A9-7E36-B56C-C5A9-A028AD23036D}"/>
              </a:ext>
            </a:extLst>
          </p:cNvPr>
          <p:cNvPicPr>
            <a:picLocks noChangeAspect="1"/>
          </p:cNvPicPr>
          <p:nvPr/>
        </p:nvPicPr>
        <p:blipFill>
          <a:blip r:embed="rId3"/>
          <a:stretch>
            <a:fillRect/>
          </a:stretch>
        </p:blipFill>
        <p:spPr>
          <a:xfrm>
            <a:off x="5392475" y="2876452"/>
            <a:ext cx="5724525" cy="2952750"/>
          </a:xfrm>
          <a:prstGeom prst="rect">
            <a:avLst/>
          </a:prstGeom>
        </p:spPr>
      </p:pic>
    </p:spTree>
    <p:extLst>
      <p:ext uri="{BB962C8B-B14F-4D97-AF65-F5344CB8AC3E}">
        <p14:creationId xmlns:p14="http://schemas.microsoft.com/office/powerpoint/2010/main" val="2550631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A87CAFF-F150-818A-D903-E523DBCF01C3}"/>
              </a:ext>
            </a:extLst>
          </p:cNvPr>
          <p:cNvSpPr>
            <a:spLocks noGrp="1"/>
          </p:cNvSpPr>
          <p:nvPr>
            <p:ph type="title"/>
          </p:nvPr>
        </p:nvSpPr>
        <p:spPr>
          <a:xfrm>
            <a:off x="612648" y="457200"/>
            <a:ext cx="10954512" cy="795528"/>
          </a:xfrm>
        </p:spPr>
        <p:txBody>
          <a:bodyPr anchor="ctr">
            <a:normAutofit/>
          </a:bodyPr>
          <a:lstStyle/>
          <a:p>
            <a:r>
              <a:rPr lang="en-US"/>
              <a:t>A Little More On Stoppard and Love from Belinda Jack</a:t>
            </a:r>
          </a:p>
        </p:txBody>
      </p:sp>
      <p:sp>
        <p:nvSpPr>
          <p:cNvPr id="14" name="Content Placeholder 3">
            <a:extLst>
              <a:ext uri="{FF2B5EF4-FFF2-40B4-BE49-F238E27FC236}">
                <a16:creationId xmlns:a16="http://schemas.microsoft.com/office/drawing/2014/main" id="{21926846-779F-7104-07B1-3ABDC0BFC701}"/>
              </a:ext>
            </a:extLst>
          </p:cNvPr>
          <p:cNvSpPr>
            <a:spLocks noGrp="1"/>
          </p:cNvSpPr>
          <p:nvPr>
            <p:ph idx="1"/>
          </p:nvPr>
        </p:nvSpPr>
        <p:spPr>
          <a:xfrm>
            <a:off x="6185154" y="1362455"/>
            <a:ext cx="5382006" cy="4956047"/>
          </a:xfrm>
        </p:spPr>
        <p:txBody>
          <a:bodyPr>
            <a:normAutofit/>
          </a:bodyPr>
          <a:lstStyle/>
          <a:p>
            <a:pPr>
              <a:lnSpc>
                <a:spcPct val="110000"/>
              </a:lnSpc>
            </a:pPr>
            <a:r>
              <a:rPr lang="en-US" sz="1500"/>
              <a:t>“In treating love, the dangers of sentimentalism and of cliché, are great. Stoppard avoids these by refusing to write love into the language of the play. The crucial expression of love is not linguistic, but gestural. It is the affirmative gestures that Henry and Annie exchange that communicate love. At the end of Act 1, the stage direction reads: ‘He goes to the door to leave. At the door he looks at her and nods. She nods at him. He leaves.’  </a:t>
            </a:r>
          </a:p>
          <a:p>
            <a:pPr>
              <a:lnSpc>
                <a:spcPct val="110000"/>
              </a:lnSpc>
            </a:pPr>
            <a:r>
              <a:rPr lang="en-US" sz="1500"/>
              <a:t>And at the end of scene eleven, the penultimate scene of the play the stage direction reads: ‘He nods at her. She nods back and leaves’.</a:t>
            </a:r>
          </a:p>
          <a:p>
            <a:pPr>
              <a:lnSpc>
                <a:spcPct val="110000"/>
              </a:lnSpc>
            </a:pPr>
            <a:r>
              <a:rPr lang="en-US" sz="1500"/>
              <a:t>These are private and secret exchanges. And if love is to be expressed in the play, the actors have to get these nods right.</a:t>
            </a:r>
          </a:p>
          <a:p>
            <a:pPr>
              <a:lnSpc>
                <a:spcPct val="110000"/>
              </a:lnSpc>
            </a:pPr>
            <a:r>
              <a:rPr lang="en-US" sz="1500"/>
              <a:t>The audience has to ‘sense’, to ‘feel’ their love – not to hear it expressed in words. </a:t>
            </a:r>
          </a:p>
          <a:p>
            <a:pPr>
              <a:lnSpc>
                <a:spcPct val="110000"/>
              </a:lnSpc>
            </a:pPr>
            <a:r>
              <a:rPr lang="en-US" sz="1500"/>
              <a:t>And Stoppard’s reluctance to </a:t>
            </a:r>
            <a:r>
              <a:rPr lang="en-US" sz="1500" err="1"/>
              <a:t>theorise</a:t>
            </a:r>
            <a:r>
              <a:rPr lang="en-US" sz="1500"/>
              <a:t> love in the theatre is part of his more general suspicion of theorizing theatre.”</a:t>
            </a:r>
          </a:p>
        </p:txBody>
      </p:sp>
      <p:pic>
        <p:nvPicPr>
          <p:cNvPr id="7170" name="Picture 2" descr="The Real Thing Pictures">
            <a:extLst>
              <a:ext uri="{FF2B5EF4-FFF2-40B4-BE49-F238E27FC236}">
                <a16:creationId xmlns:a16="http://schemas.microsoft.com/office/drawing/2014/main" id="{7076537F-7DDE-1975-395D-806B36B5C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995" r="-1" b="1684"/>
          <a:stretch>
            <a:fillRect/>
          </a:stretch>
        </p:blipFill>
        <p:spPr bwMode="auto">
          <a:xfrm>
            <a:off x="612648" y="1362455"/>
            <a:ext cx="5382006" cy="4956047"/>
          </a:xfrm>
          <a:prstGeom prst="rect">
            <a:avLst/>
          </a:prstGeom>
          <a:solidFill>
            <a:srgbClr val="FFFFFF"/>
          </a:solidFill>
        </p:spPr>
      </p:pic>
    </p:spTree>
    <p:extLst>
      <p:ext uri="{BB962C8B-B14F-4D97-AF65-F5344CB8AC3E}">
        <p14:creationId xmlns:p14="http://schemas.microsoft.com/office/powerpoint/2010/main" val="351499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BCE423-0E32-7BFB-6FA7-99B645AB71E6}"/>
              </a:ext>
            </a:extLst>
          </p:cNvPr>
          <p:cNvSpPr>
            <a:spLocks noGrp="1"/>
          </p:cNvSpPr>
          <p:nvPr>
            <p:ph type="title"/>
          </p:nvPr>
        </p:nvSpPr>
        <p:spPr>
          <a:xfrm>
            <a:off x="4706516" y="502920"/>
            <a:ext cx="6858000" cy="841248"/>
          </a:xfrm>
        </p:spPr>
        <p:txBody>
          <a:bodyPr anchor="b">
            <a:normAutofit/>
          </a:bodyPr>
          <a:lstStyle/>
          <a:p>
            <a:r>
              <a:rPr lang="en-US" dirty="0"/>
              <a:t>Is Annie The Real Thing?</a:t>
            </a:r>
          </a:p>
        </p:txBody>
      </p:sp>
      <p:pic>
        <p:nvPicPr>
          <p:cNvPr id="6148" name="Picture 4" descr="The Real Thing Pictures">
            <a:extLst>
              <a:ext uri="{FF2B5EF4-FFF2-40B4-BE49-F238E27FC236}">
                <a16:creationId xmlns:a16="http://schemas.microsoft.com/office/drawing/2014/main" id="{9673AF96-761D-5126-271D-728A2876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309" b="2"/>
          <a:stretch>
            <a:fillRect/>
          </a:stretch>
        </p:blipFill>
        <p:spPr bwMode="auto">
          <a:xfrm>
            <a:off x="115867" y="10"/>
            <a:ext cx="3968496" cy="6857990"/>
          </a:xfrm>
          <a:prstGeom prst="rect">
            <a:avLst/>
          </a:prstGeom>
          <a:solidFill>
            <a:srgbClr val="FFFFFF"/>
          </a:solidFill>
        </p:spPr>
      </p:pic>
      <p:sp>
        <p:nvSpPr>
          <p:cNvPr id="6" name="Content Placeholder 5">
            <a:extLst>
              <a:ext uri="{FF2B5EF4-FFF2-40B4-BE49-F238E27FC236}">
                <a16:creationId xmlns:a16="http://schemas.microsoft.com/office/drawing/2014/main" id="{0DC1BAB5-AA36-CC7D-E1BB-A32AD5779387}"/>
              </a:ext>
            </a:extLst>
          </p:cNvPr>
          <p:cNvSpPr>
            <a:spLocks noGrp="1"/>
          </p:cNvSpPr>
          <p:nvPr>
            <p:ph sz="quarter" idx="14"/>
          </p:nvPr>
        </p:nvSpPr>
        <p:spPr>
          <a:xfrm>
            <a:off x="4706516" y="1472183"/>
            <a:ext cx="6858000" cy="4782312"/>
          </a:xfrm>
        </p:spPr>
        <p:txBody>
          <a:bodyPr>
            <a:normAutofit fontScale="92500" lnSpcReduction="10000"/>
          </a:bodyPr>
          <a:lstStyle/>
          <a:p>
            <a:r>
              <a:rPr lang="en-US" sz="2400" dirty="0">
                <a:latin typeface="Arial" panose="020B0604020202020204" pitchFamily="34" charset="0"/>
                <a:cs typeface="Arial" panose="020B0604020202020204" pitchFamily="34" charset="0"/>
              </a:rPr>
              <a:t>Jennifer Ehle on Annie:  “Her character is adored by her first husband, worshiped by her playwright husband, and the object of lust of every other male character in the play.</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 rehearsal, I began to realize that every man in this play is fixated with her. And you know what? It's great fun, and quite liberating! But what I love about Annie is that she's not limited by the things about her that enable men to fixate on her. It's quite rare -- she's flawed, she's </a:t>
            </a:r>
            <a:r>
              <a:rPr lang="en-US" sz="2400" b="1" u="sng" dirty="0">
                <a:latin typeface="Arial" panose="020B0604020202020204" pitchFamily="34" charset="0"/>
                <a:cs typeface="Arial" panose="020B0604020202020204" pitchFamily="34" charset="0"/>
              </a:rPr>
              <a:t>real</a:t>
            </a:r>
            <a:r>
              <a:rPr lang="en-US" sz="2400" dirty="0">
                <a:latin typeface="Arial" panose="020B0604020202020204" pitchFamily="34" charset="0"/>
                <a:cs typeface="Arial" panose="020B0604020202020204" pitchFamily="34" charset="0"/>
              </a:rPr>
              <a:t>, she's still loved -- and she was written by a man."</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266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1D909-03F2-36C0-D369-7E0401F9E3D2}"/>
              </a:ext>
            </a:extLst>
          </p:cNvPr>
          <p:cNvSpPr>
            <a:spLocks noGrp="1"/>
          </p:cNvSpPr>
          <p:nvPr>
            <p:ph type="title"/>
          </p:nvPr>
        </p:nvSpPr>
        <p:spPr/>
        <p:txBody>
          <a:bodyPr/>
          <a:lstStyle/>
          <a:p>
            <a:r>
              <a:rPr lang="en-US" dirty="0"/>
              <a:t>Is Sex The Real Thing? Love?</a:t>
            </a:r>
          </a:p>
        </p:txBody>
      </p:sp>
      <p:sp>
        <p:nvSpPr>
          <p:cNvPr id="3" name="Content Placeholder 2">
            <a:extLst>
              <a:ext uri="{FF2B5EF4-FFF2-40B4-BE49-F238E27FC236}">
                <a16:creationId xmlns:a16="http://schemas.microsoft.com/office/drawing/2014/main" id="{0E185649-D831-48F9-8D26-FBD71B435723}"/>
              </a:ext>
            </a:extLst>
          </p:cNvPr>
          <p:cNvSpPr>
            <a:spLocks noGrp="1"/>
          </p:cNvSpPr>
          <p:nvPr>
            <p:ph type="body" idx="1"/>
          </p:nvPr>
        </p:nvSpPr>
        <p:spPr/>
        <p:txBody>
          <a:bodyPr>
            <a:normAutofit/>
          </a:bodyPr>
          <a:lstStyle/>
          <a:p>
            <a:pPr algn="ctr"/>
            <a:r>
              <a:rPr lang="en-US" dirty="0">
                <a:latin typeface="Broadway" panose="04040905080B02020502" pitchFamily="82" charset="0"/>
              </a:rPr>
              <a:t>SEX</a:t>
            </a:r>
          </a:p>
        </p:txBody>
      </p:sp>
      <p:sp>
        <p:nvSpPr>
          <p:cNvPr id="6" name="Text Placeholder 5">
            <a:extLst>
              <a:ext uri="{FF2B5EF4-FFF2-40B4-BE49-F238E27FC236}">
                <a16:creationId xmlns:a16="http://schemas.microsoft.com/office/drawing/2014/main" id="{6ED4819E-6ED9-10BF-D814-9F257DB1F884}"/>
              </a:ext>
            </a:extLst>
          </p:cNvPr>
          <p:cNvSpPr>
            <a:spLocks noGrp="1"/>
          </p:cNvSpPr>
          <p:nvPr>
            <p:ph type="body" sz="quarter" idx="13"/>
          </p:nvPr>
        </p:nvSpPr>
        <p:spPr/>
        <p:txBody>
          <a:bodyPr>
            <a:normAutofit fontScale="85000" lnSpcReduction="10000"/>
          </a:bodyPr>
          <a:lstStyle/>
          <a:p>
            <a:r>
              <a:rPr lang="en-US" dirty="0"/>
              <a:t>Debbie: “When I was twelve I was obsessed. Everything was sex. Latin was sex. The dictionary fell open at ‘meretrix’, a harlot. You could feel the mystery coming off the word like musk. ‘Meretrix’! This was none of your </a:t>
            </a:r>
            <a:r>
              <a:rPr lang="en-US" dirty="0" err="1"/>
              <a:t>mensa</a:t>
            </a:r>
            <a:r>
              <a:rPr lang="en-US" dirty="0"/>
              <a:t>-a-table, this was a flash from a forbidden planet, and it was everywhere. History was sex, French was sex, art was sex, the Bible, poetry, </a:t>
            </a:r>
            <a:r>
              <a:rPr lang="en-US" dirty="0" err="1"/>
              <a:t>penfriends</a:t>
            </a:r>
            <a:r>
              <a:rPr lang="en-US" dirty="0"/>
              <a:t>, games, music, everything was sex except biology which was obviously sex but not really sex, not the one which was secret and ecstatic and wicked and a sacrament and all the things it was supposed to be but couldn’t be at one and the same time — I got that in the boiler room and it turned out to be biology after all.”</a:t>
            </a:r>
          </a:p>
          <a:p>
            <a:endParaRPr lang="en-US" dirty="0"/>
          </a:p>
        </p:txBody>
      </p:sp>
      <p:sp>
        <p:nvSpPr>
          <p:cNvPr id="5" name="Text Placeholder 4">
            <a:extLst>
              <a:ext uri="{FF2B5EF4-FFF2-40B4-BE49-F238E27FC236}">
                <a16:creationId xmlns:a16="http://schemas.microsoft.com/office/drawing/2014/main" id="{BA5115DC-9EAA-A2F3-EF1A-8733CC0D4B90}"/>
              </a:ext>
            </a:extLst>
          </p:cNvPr>
          <p:cNvSpPr>
            <a:spLocks noGrp="1"/>
          </p:cNvSpPr>
          <p:nvPr>
            <p:ph type="body" sz="quarter" idx="3"/>
          </p:nvPr>
        </p:nvSpPr>
        <p:spPr/>
        <p:txBody>
          <a:bodyPr/>
          <a:lstStyle/>
          <a:p>
            <a:pPr algn="ctr"/>
            <a:r>
              <a:rPr lang="en-US" dirty="0">
                <a:latin typeface="Harlow Solid Italic" panose="04030604020F02020D02" pitchFamily="82" charset="0"/>
              </a:rPr>
              <a:t>LOVE</a:t>
            </a:r>
          </a:p>
        </p:txBody>
      </p:sp>
      <p:sp>
        <p:nvSpPr>
          <p:cNvPr id="7" name="Text Placeholder 6">
            <a:extLst>
              <a:ext uri="{FF2B5EF4-FFF2-40B4-BE49-F238E27FC236}">
                <a16:creationId xmlns:a16="http://schemas.microsoft.com/office/drawing/2014/main" id="{7770A633-0234-2A32-5F79-EB22BB13990B}"/>
              </a:ext>
            </a:extLst>
          </p:cNvPr>
          <p:cNvSpPr>
            <a:spLocks noGrp="1"/>
          </p:cNvSpPr>
          <p:nvPr>
            <p:ph type="body" sz="quarter" idx="14"/>
          </p:nvPr>
        </p:nvSpPr>
        <p:spPr/>
        <p:txBody>
          <a:bodyPr/>
          <a:lstStyle/>
          <a:p>
            <a:r>
              <a:rPr lang="en-US" dirty="0"/>
              <a:t>Henry: “I love love. I love having a lover and being one. The insularity of passion. I love it. I love the way it blurs the distinction between everyone who isn’t one’s lover. Only two kinds of presences in the world. There’s you and there’s them. I love you so.”</a:t>
            </a:r>
            <a:br>
              <a:rPr lang="en-US" dirty="0"/>
            </a:br>
            <a:endParaRPr lang="en-US" dirty="0"/>
          </a:p>
          <a:p>
            <a:endParaRPr lang="en-US" dirty="0"/>
          </a:p>
        </p:txBody>
      </p:sp>
    </p:spTree>
    <p:extLst>
      <p:ext uri="{BB962C8B-B14F-4D97-AF65-F5344CB8AC3E}">
        <p14:creationId xmlns:p14="http://schemas.microsoft.com/office/powerpoint/2010/main" val="147391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08C8B6-2C17-8F2F-5299-DEB2729EB59E}"/>
              </a:ext>
            </a:extLst>
          </p:cNvPr>
          <p:cNvSpPr>
            <a:spLocks noGrp="1"/>
          </p:cNvSpPr>
          <p:nvPr>
            <p:ph type="ctrTitle"/>
          </p:nvPr>
        </p:nvSpPr>
        <p:spPr>
          <a:xfrm>
            <a:off x="612647" y="429768"/>
            <a:ext cx="10228177" cy="3776472"/>
          </a:xfrm>
        </p:spPr>
        <p:txBody>
          <a:bodyPr anchor="t">
            <a:noAutofit/>
          </a:bodyPr>
          <a:lstStyle/>
          <a:p>
            <a:r>
              <a:rPr lang="en-US" sz="2000" dirty="0">
                <a:solidFill>
                  <a:schemeClr val="tx1"/>
                </a:solidFill>
                <a:latin typeface="Arial Narrow" panose="020B0606020202030204" pitchFamily="34" charset="0"/>
              </a:rPr>
              <a:t>“</a:t>
            </a:r>
            <a:r>
              <a:rPr lang="en-US" sz="2000" dirty="0" err="1">
                <a:solidFill>
                  <a:schemeClr val="tx1"/>
                </a:solidFill>
                <a:latin typeface="Arial Narrow" panose="020B0606020202030204" pitchFamily="34" charset="0"/>
              </a:rPr>
              <a:t>Whosit</a:t>
            </a:r>
            <a:r>
              <a:rPr lang="en-US" sz="2000" dirty="0">
                <a:solidFill>
                  <a:schemeClr val="tx1"/>
                </a:solidFill>
                <a:latin typeface="Arial Narrow" panose="020B0606020202030204" pitchFamily="34" charset="0"/>
              </a:rPr>
              <a:t> knew so-and-so. Carnal knowledge. It’s what lovers trust each other with. Knowledge of each other, not of the flesh but through the flesh, knowledge of self, the real him, the real her, in extremis, the mask slipped from the face.</a:t>
            </a:r>
            <a:br>
              <a:rPr lang="en-US" sz="2000" dirty="0">
                <a:solidFill>
                  <a:schemeClr val="tx1"/>
                </a:solidFill>
                <a:latin typeface="Arial Narrow" panose="020B0606020202030204" pitchFamily="34" charset="0"/>
              </a:rPr>
            </a:br>
            <a:br>
              <a:rPr lang="en-US" sz="2000" dirty="0">
                <a:solidFill>
                  <a:schemeClr val="tx1"/>
                </a:solidFill>
                <a:latin typeface="Arial Narrow" panose="020B0606020202030204" pitchFamily="34" charset="0"/>
              </a:rPr>
            </a:br>
            <a:r>
              <a:rPr lang="en-US" sz="2000" dirty="0">
                <a:solidFill>
                  <a:schemeClr val="tx1"/>
                </a:solidFill>
                <a:latin typeface="Arial Narrow" panose="020B0606020202030204" pitchFamily="34" charset="0"/>
              </a:rPr>
              <a:t>Every other version of oneself is on offer to the public. We share our vivacity, grief, sulks, anger, joy … we hand it out to anybody who happens to be standing around, to friends and family with a momentary sense of indecency perhaps, to strangers without hesitation. Our lovers share us with the passing trade.</a:t>
            </a:r>
            <a:br>
              <a:rPr lang="en-US" sz="2000" dirty="0">
                <a:solidFill>
                  <a:schemeClr val="tx1"/>
                </a:solidFill>
                <a:latin typeface="Arial Narrow" panose="020B0606020202030204" pitchFamily="34" charset="0"/>
              </a:rPr>
            </a:br>
            <a:br>
              <a:rPr lang="en-US" sz="2000" dirty="0">
                <a:solidFill>
                  <a:schemeClr val="tx1"/>
                </a:solidFill>
                <a:latin typeface="Arial Narrow" panose="020B0606020202030204" pitchFamily="34" charset="0"/>
              </a:rPr>
            </a:br>
            <a:r>
              <a:rPr lang="en-US" sz="2000" dirty="0">
                <a:solidFill>
                  <a:schemeClr val="tx1"/>
                </a:solidFill>
                <a:latin typeface="Arial Narrow" panose="020B0606020202030204" pitchFamily="34" charset="0"/>
              </a:rPr>
              <a:t>But in pairs we insist that we give ourselves to each other. What selves? What’s left? What else is there that hasn’t been dealt out like a pack of cards? Carnal knowledge. Personal, final, uncompromised. Knowing, being known. I revere that.</a:t>
            </a:r>
            <a:br>
              <a:rPr lang="en-US" sz="2000" dirty="0">
                <a:solidFill>
                  <a:schemeClr val="tx1"/>
                </a:solidFill>
                <a:latin typeface="Arial Narrow" panose="020B0606020202030204" pitchFamily="34" charset="0"/>
              </a:rPr>
            </a:br>
            <a:br>
              <a:rPr lang="en-US" sz="2000" dirty="0">
                <a:solidFill>
                  <a:schemeClr val="tx1"/>
                </a:solidFill>
                <a:latin typeface="Arial Narrow" panose="020B0606020202030204" pitchFamily="34" charset="0"/>
              </a:rPr>
            </a:br>
            <a:r>
              <a:rPr lang="en-US" sz="2000" dirty="0">
                <a:solidFill>
                  <a:schemeClr val="tx1"/>
                </a:solidFill>
                <a:latin typeface="Arial Narrow" panose="020B0606020202030204" pitchFamily="34" charset="0"/>
              </a:rPr>
              <a:t>Having that is being rich, you can be generous about what’s shared – she walks, she talks, she laughs, she lends a sympathetic ear, she kicks off her shoes and dances on the tables, she’s everybody’s and it don’t mean a thing, let them eat cake; knowledge is something”</a:t>
            </a:r>
          </a:p>
        </p:txBody>
      </p:sp>
      <p:sp>
        <p:nvSpPr>
          <p:cNvPr id="9" name="Subtitle 2">
            <a:extLst>
              <a:ext uri="{FF2B5EF4-FFF2-40B4-BE49-F238E27FC236}">
                <a16:creationId xmlns:a16="http://schemas.microsoft.com/office/drawing/2014/main" id="{975D7C2A-666F-309D-54AF-E850196FE48C}"/>
              </a:ext>
            </a:extLst>
          </p:cNvPr>
          <p:cNvSpPr>
            <a:spLocks noGrp="1"/>
          </p:cNvSpPr>
          <p:nvPr>
            <p:ph type="subTitle" idx="1"/>
          </p:nvPr>
        </p:nvSpPr>
        <p:spPr>
          <a:xfrm>
            <a:off x="980293" y="5106500"/>
            <a:ext cx="9210082" cy="1344168"/>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en-US" sz="2800" b="1" dirty="0">
                <a:solidFill>
                  <a:schemeClr val="bg1"/>
                </a:solidFill>
                <a:latin typeface="Abadi" panose="020B0604020104020204" pitchFamily="34" charset="0"/>
              </a:rPr>
              <a:t>Is </a:t>
            </a:r>
            <a:r>
              <a:rPr lang="en-US" sz="2800" b="1" i="1" dirty="0">
                <a:solidFill>
                  <a:schemeClr val="bg1"/>
                </a:solidFill>
                <a:latin typeface="Abadi" panose="020B0604020104020204" pitchFamily="34" charset="0"/>
              </a:rPr>
              <a:t>This</a:t>
            </a:r>
            <a:r>
              <a:rPr lang="en-US" sz="2800" b="1" dirty="0">
                <a:solidFill>
                  <a:schemeClr val="bg1"/>
                </a:solidFill>
                <a:latin typeface="Abadi" panose="020B0604020104020204" pitchFamily="34" charset="0"/>
              </a:rPr>
              <a:t> Knowledge The Sine Qua Non of The Real Thing?</a:t>
            </a:r>
          </a:p>
        </p:txBody>
      </p:sp>
    </p:spTree>
    <p:extLst>
      <p:ext uri="{BB962C8B-B14F-4D97-AF65-F5344CB8AC3E}">
        <p14:creationId xmlns:p14="http://schemas.microsoft.com/office/powerpoint/2010/main" val="1109361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F34291-5F73-75E9-838A-04D0015EE5AD}"/>
              </a:ext>
            </a:extLst>
          </p:cNvPr>
          <p:cNvSpPr>
            <a:spLocks noGrp="1"/>
          </p:cNvSpPr>
          <p:nvPr>
            <p:ph type="title"/>
          </p:nvPr>
        </p:nvSpPr>
        <p:spPr/>
        <p:txBody>
          <a:bodyPr/>
          <a:lstStyle/>
          <a:p>
            <a:r>
              <a:rPr lang="en-US" dirty="0"/>
              <a:t>Is Fidelity The Real Thing?</a:t>
            </a:r>
          </a:p>
        </p:txBody>
      </p:sp>
      <p:pic>
        <p:nvPicPr>
          <p:cNvPr id="3" name="Content Placeholder 2" descr="A person in a black jacket&#10;&#10;AI-generated content may be incorrect.">
            <a:extLst>
              <a:ext uri="{FF2B5EF4-FFF2-40B4-BE49-F238E27FC236}">
                <a16:creationId xmlns:a16="http://schemas.microsoft.com/office/drawing/2014/main" id="{42A77BF7-F6E5-30C6-8390-4CE3DACE650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37095" y="2239963"/>
            <a:ext cx="5921361" cy="3722687"/>
          </a:xfrm>
        </p:spPr>
      </p:pic>
      <p:sp>
        <p:nvSpPr>
          <p:cNvPr id="6" name="TextBox 5">
            <a:extLst>
              <a:ext uri="{FF2B5EF4-FFF2-40B4-BE49-F238E27FC236}">
                <a16:creationId xmlns:a16="http://schemas.microsoft.com/office/drawing/2014/main" id="{5D327EF0-534F-022E-41C2-0B93D3C8A741}"/>
              </a:ext>
            </a:extLst>
          </p:cNvPr>
          <p:cNvSpPr txBox="1"/>
          <p:nvPr/>
        </p:nvSpPr>
        <p:spPr>
          <a:xfrm>
            <a:off x="1160206" y="2507226"/>
            <a:ext cx="1406013" cy="1754326"/>
          </a:xfrm>
          <a:prstGeom prst="rect">
            <a:avLst/>
          </a:prstGeom>
          <a:noFill/>
        </p:spPr>
        <p:txBody>
          <a:bodyPr wrap="square" rtlCol="0">
            <a:spAutoFit/>
          </a:bodyPr>
          <a:lstStyle/>
          <a:p>
            <a:r>
              <a:rPr lang="en-US" dirty="0">
                <a:hlinkClick r:id="rId3"/>
              </a:rPr>
              <a:t>A 2:25 Interview With Cast members of the 2015 </a:t>
            </a:r>
            <a:r>
              <a:rPr lang="en-US" dirty="0" err="1">
                <a:hlinkClick r:id="rId3"/>
              </a:rPr>
              <a:t>TRT</a:t>
            </a:r>
            <a:r>
              <a:rPr lang="en-US" dirty="0">
                <a:hlinkClick r:id="rId3"/>
              </a:rPr>
              <a:t> revival</a:t>
            </a:r>
            <a:endParaRPr lang="en-US" dirty="0"/>
          </a:p>
        </p:txBody>
      </p:sp>
    </p:spTree>
    <p:extLst>
      <p:ext uri="{BB962C8B-B14F-4D97-AF65-F5344CB8AC3E}">
        <p14:creationId xmlns:p14="http://schemas.microsoft.com/office/powerpoint/2010/main" val="3415888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16D9-B0C6-BA97-9696-7C243A716C2A}"/>
              </a:ext>
            </a:extLst>
          </p:cNvPr>
          <p:cNvSpPr>
            <a:spLocks noGrp="1"/>
          </p:cNvSpPr>
          <p:nvPr>
            <p:ph type="title"/>
          </p:nvPr>
        </p:nvSpPr>
        <p:spPr/>
        <p:txBody>
          <a:bodyPr/>
          <a:lstStyle/>
          <a:p>
            <a:r>
              <a:rPr lang="en-US" b="1" dirty="0"/>
              <a:t>Is The Real Thing Authenticity?</a:t>
            </a:r>
            <a:endParaRPr lang="en-US" dirty="0"/>
          </a:p>
        </p:txBody>
      </p:sp>
      <p:sp>
        <p:nvSpPr>
          <p:cNvPr id="3" name="Content Placeholder 2">
            <a:extLst>
              <a:ext uri="{FF2B5EF4-FFF2-40B4-BE49-F238E27FC236}">
                <a16:creationId xmlns:a16="http://schemas.microsoft.com/office/drawing/2014/main" id="{73BF07FF-898E-D7D7-9264-0BE449AED3B9}"/>
              </a:ext>
            </a:extLst>
          </p:cNvPr>
          <p:cNvSpPr>
            <a:spLocks noGrp="1"/>
          </p:cNvSpPr>
          <p:nvPr>
            <p:ph sz="quarter" idx="13"/>
          </p:nvPr>
        </p:nvSpPr>
        <p:spPr>
          <a:xfrm>
            <a:off x="3028472" y="2280474"/>
            <a:ext cx="7349947" cy="3721608"/>
          </a:xfrm>
        </p:spPr>
        <p:txBody>
          <a:bodyPr>
            <a:noAutofit/>
          </a:bodyPr>
          <a:lstStyle/>
          <a:p>
            <a:r>
              <a:rPr lang="en-US" sz="2000" i="1" dirty="0"/>
              <a:t>“The cricket bat speech is about authenticity: what does the job, what rings true? It applies to language: how good can it be, what are the tests for its authenticity? And it also applies to love. How do you know the real thing? How do you keep it? And how do you write it? Henry is on shakier ground here. “I don't know how to write love,” he tells his lover. “I try to write it properly, and it just comes out embarrassing.” Stoppard likes this self-referential moment: in a play about love, his playwright complains that that is what he can't write about.”</a:t>
            </a:r>
          </a:p>
          <a:p>
            <a:pPr lvl="1"/>
            <a:r>
              <a:rPr lang="en-US" sz="1800" dirty="0"/>
              <a:t>Hermione Lee in her Stoppard biography</a:t>
            </a:r>
          </a:p>
          <a:p>
            <a:pPr lvl="1"/>
            <a:endParaRPr lang="en-US" sz="1800" i="1" dirty="0"/>
          </a:p>
          <a:p>
            <a:endParaRPr lang="en-US" sz="2000" dirty="0"/>
          </a:p>
        </p:txBody>
      </p:sp>
      <p:pic>
        <p:nvPicPr>
          <p:cNvPr id="3074" name="Picture 2">
            <a:extLst>
              <a:ext uri="{FF2B5EF4-FFF2-40B4-BE49-F238E27FC236}">
                <a16:creationId xmlns:a16="http://schemas.microsoft.com/office/drawing/2014/main" id="{1D6ABF02-86E5-6899-5052-243275B6F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481" y="100071"/>
            <a:ext cx="28575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47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945D2F-251E-B537-ED0D-0B248383F938}"/>
              </a:ext>
            </a:extLst>
          </p:cNvPr>
          <p:cNvSpPr>
            <a:spLocks noGrp="1"/>
          </p:cNvSpPr>
          <p:nvPr>
            <p:ph type="title"/>
          </p:nvPr>
        </p:nvSpPr>
        <p:spPr>
          <a:xfrm>
            <a:off x="405258" y="427505"/>
            <a:ext cx="5005727" cy="841248"/>
          </a:xfrm>
        </p:spPr>
        <p:txBody>
          <a:bodyPr anchor="ctr" anchorCtr="0">
            <a:normAutofit fontScale="90000"/>
          </a:bodyPr>
          <a:lstStyle/>
          <a:p>
            <a:r>
              <a:rPr lang="en-US" dirty="0">
                <a:latin typeface="Broadway" panose="04040905080B02020502" pitchFamily="82" charset="0"/>
              </a:rPr>
              <a:t>The Real Thing Carousel</a:t>
            </a:r>
          </a:p>
        </p:txBody>
      </p:sp>
      <p:pic>
        <p:nvPicPr>
          <p:cNvPr id="12" name="Content Placeholder 11" descr="A screenshot of a movie&#10;&#10;AI-generated content may be incorrect.">
            <a:extLst>
              <a:ext uri="{FF2B5EF4-FFF2-40B4-BE49-F238E27FC236}">
                <a16:creationId xmlns:a16="http://schemas.microsoft.com/office/drawing/2014/main" id="{683EBE6A-78D1-FF5A-3659-6EA00E59922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12775" y="2253067"/>
            <a:ext cx="4573588" cy="3220228"/>
          </a:xfrm>
        </p:spPr>
      </p:pic>
      <p:pic>
        <p:nvPicPr>
          <p:cNvPr id="14" name="Picture Placeholder 13" descr="A person sitting on the floor next to a person&#10;&#10;AI-generated content may be incorrect.">
            <a:extLst>
              <a:ext uri="{FF2B5EF4-FFF2-40B4-BE49-F238E27FC236}">
                <a16:creationId xmlns:a16="http://schemas.microsoft.com/office/drawing/2014/main" id="{235CCD60-D0A6-315B-FF58-A83016FC6242}"/>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9737" r="19737"/>
          <a:stretch>
            <a:fillRect/>
          </a:stretch>
        </p:blipFill>
        <p:spPr/>
      </p:pic>
      <p:sp>
        <p:nvSpPr>
          <p:cNvPr id="15" name="TextBox 14">
            <a:extLst>
              <a:ext uri="{FF2B5EF4-FFF2-40B4-BE49-F238E27FC236}">
                <a16:creationId xmlns:a16="http://schemas.microsoft.com/office/drawing/2014/main" id="{54FA3C0B-45E2-36A5-630E-2E1EBCEB9745}"/>
              </a:ext>
            </a:extLst>
          </p:cNvPr>
          <p:cNvSpPr txBox="1"/>
          <p:nvPr/>
        </p:nvSpPr>
        <p:spPr>
          <a:xfrm>
            <a:off x="6106439" y="249862"/>
            <a:ext cx="3382297" cy="1200329"/>
          </a:xfrm>
          <a:prstGeom prst="rect">
            <a:avLst/>
          </a:prstGeom>
          <a:solidFill>
            <a:srgbClr val="800000"/>
          </a:solidFill>
        </p:spPr>
        <p:txBody>
          <a:bodyPr wrap="square" rtlCol="0">
            <a:spAutoFit/>
          </a:bodyPr>
          <a:lstStyle/>
          <a:p>
            <a:pPr algn="ctr"/>
            <a:r>
              <a:rPr lang="en-US" sz="2400" dirty="0">
                <a:solidFill>
                  <a:schemeClr val="bg1"/>
                </a:solidFill>
                <a:latin typeface="Abadi" panose="020B0604020104020204" pitchFamily="34" charset="0"/>
              </a:rPr>
              <a:t>1984</a:t>
            </a:r>
            <a:br>
              <a:rPr lang="en-US" sz="2400" dirty="0">
                <a:solidFill>
                  <a:schemeClr val="bg1"/>
                </a:solidFill>
                <a:latin typeface="Abadi" panose="020B0604020104020204" pitchFamily="34" charset="0"/>
              </a:rPr>
            </a:br>
            <a:endParaRPr lang="en-US" sz="2400" dirty="0">
              <a:solidFill>
                <a:schemeClr val="bg1"/>
              </a:solidFill>
              <a:latin typeface="Abadi" panose="020B0604020104020204" pitchFamily="34" charset="0"/>
            </a:endParaRPr>
          </a:p>
          <a:p>
            <a:pPr algn="ctr"/>
            <a:r>
              <a:rPr lang="en-US" sz="2400" dirty="0">
                <a:solidFill>
                  <a:schemeClr val="bg1"/>
                </a:solidFill>
                <a:latin typeface="Abadi" panose="020B0604020104020204" pitchFamily="34" charset="0"/>
              </a:rPr>
              <a:t>Broadway</a:t>
            </a:r>
          </a:p>
        </p:txBody>
      </p:sp>
      <p:sp>
        <p:nvSpPr>
          <p:cNvPr id="16" name="TextBox 15">
            <a:extLst>
              <a:ext uri="{FF2B5EF4-FFF2-40B4-BE49-F238E27FC236}">
                <a16:creationId xmlns:a16="http://schemas.microsoft.com/office/drawing/2014/main" id="{AD32D0AE-57FA-0DEB-304D-0D19906B1F31}"/>
              </a:ext>
            </a:extLst>
          </p:cNvPr>
          <p:cNvSpPr txBox="1"/>
          <p:nvPr/>
        </p:nvSpPr>
        <p:spPr>
          <a:xfrm>
            <a:off x="612183" y="2089660"/>
            <a:ext cx="3382297" cy="830997"/>
          </a:xfrm>
          <a:prstGeom prst="rect">
            <a:avLst/>
          </a:prstGeom>
          <a:solidFill>
            <a:srgbClr val="800000"/>
          </a:solidFill>
        </p:spPr>
        <p:txBody>
          <a:bodyPr wrap="square" rtlCol="0">
            <a:spAutoFit/>
          </a:bodyPr>
          <a:lstStyle/>
          <a:p>
            <a:pPr algn="ctr"/>
            <a:r>
              <a:rPr lang="en-US" sz="2400" dirty="0">
                <a:solidFill>
                  <a:schemeClr val="bg1"/>
                </a:solidFill>
                <a:latin typeface="Abadi" panose="020B0604020104020204" pitchFamily="34" charset="0"/>
              </a:rPr>
              <a:t>2025</a:t>
            </a:r>
            <a:br>
              <a:rPr lang="en-US" sz="2400" dirty="0">
                <a:solidFill>
                  <a:schemeClr val="bg1"/>
                </a:solidFill>
                <a:latin typeface="Abadi" panose="020B0604020104020204" pitchFamily="34" charset="0"/>
              </a:rPr>
            </a:br>
            <a:r>
              <a:rPr lang="en-US" sz="2400" dirty="0">
                <a:solidFill>
                  <a:schemeClr val="bg1"/>
                </a:solidFill>
                <a:latin typeface="Abadi" panose="020B0604020104020204" pitchFamily="34" charset="0"/>
              </a:rPr>
              <a:t>The Gilded Age</a:t>
            </a:r>
          </a:p>
        </p:txBody>
      </p:sp>
    </p:spTree>
    <p:extLst>
      <p:ext uri="{BB962C8B-B14F-4D97-AF65-F5344CB8AC3E}">
        <p14:creationId xmlns:p14="http://schemas.microsoft.com/office/powerpoint/2010/main" val="244297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83EF1D-76C6-514A-8D47-DA3125678C56}"/>
              </a:ext>
            </a:extLst>
          </p:cNvPr>
          <p:cNvSpPr>
            <a:spLocks noGrp="1"/>
          </p:cNvSpPr>
          <p:nvPr>
            <p:ph type="title"/>
          </p:nvPr>
        </p:nvSpPr>
        <p:spPr/>
        <p:txBody>
          <a:bodyPr>
            <a:normAutofit/>
          </a:bodyPr>
          <a:lstStyle/>
          <a:p>
            <a:r>
              <a:rPr lang="en-US" b="1" dirty="0"/>
              <a:t>Self Knowledge Through Pain: Let’s Look at Scene Seven</a:t>
            </a:r>
            <a:endParaRPr lang="en-US" dirty="0"/>
          </a:p>
        </p:txBody>
      </p:sp>
      <p:sp>
        <p:nvSpPr>
          <p:cNvPr id="6" name="Content Placeholder 5">
            <a:extLst>
              <a:ext uri="{FF2B5EF4-FFF2-40B4-BE49-F238E27FC236}">
                <a16:creationId xmlns:a16="http://schemas.microsoft.com/office/drawing/2014/main" id="{4CA1BBFE-C278-3160-5CD6-97B14245DC12}"/>
              </a:ext>
            </a:extLst>
          </p:cNvPr>
          <p:cNvSpPr>
            <a:spLocks noGrp="1"/>
          </p:cNvSpPr>
          <p:nvPr>
            <p:ph sz="quarter" idx="13"/>
          </p:nvPr>
        </p:nvSpPr>
        <p:spPr/>
        <p:txBody>
          <a:bodyPr>
            <a:normAutofit fontScale="92500" lnSpcReduction="10000"/>
          </a:bodyPr>
          <a:lstStyle/>
          <a:p>
            <a:r>
              <a:rPr lang="en-US" dirty="0"/>
              <a:t>Page 61-63 in script</a:t>
            </a:r>
          </a:p>
          <a:p>
            <a:r>
              <a:rPr lang="en-US" i="1" dirty="0"/>
              <a:t>“The Real Thing </a:t>
            </a:r>
            <a:r>
              <a:rPr lang="en-US" dirty="0"/>
              <a:t>was a play about breaking faith—but also about keeping the faith. Its author was a faithful friend to those he loved, and faithful to his past.” </a:t>
            </a:r>
            <a:br>
              <a:rPr lang="en-US" dirty="0"/>
            </a:br>
            <a:r>
              <a:rPr lang="en-US" dirty="0"/>
              <a:t>Hermione Lee </a:t>
            </a:r>
          </a:p>
          <a:p>
            <a:r>
              <a:rPr lang="en-US" dirty="0"/>
              <a:t>Debbie: What, House of Cards? Well, it wasn't about anything, except did she have it off or didn't she? What a crisis. Infidelity among the architect class period again </a:t>
            </a:r>
          </a:p>
          <a:p>
            <a:r>
              <a:rPr lang="en-US" dirty="0"/>
              <a:t>Henry: It was about </a:t>
            </a:r>
            <a:r>
              <a:rPr lang="en-US" b="1" dirty="0"/>
              <a:t>self knowledge through pain</a:t>
            </a:r>
            <a:r>
              <a:rPr lang="en-US" dirty="0"/>
              <a:t>. </a:t>
            </a:r>
          </a:p>
          <a:p>
            <a:r>
              <a:rPr lang="en-US" dirty="0"/>
              <a:t>Debbie: No, it was about did she have it off or didn't she. As if having it off is infidelity. </a:t>
            </a:r>
          </a:p>
          <a:p>
            <a:r>
              <a:rPr lang="en-US" dirty="0"/>
              <a:t>Let’s contrast the arguments about sex and knowing of Debbie and Henry with a little reading</a:t>
            </a:r>
          </a:p>
        </p:txBody>
      </p:sp>
    </p:spTree>
    <p:extLst>
      <p:ext uri="{BB962C8B-B14F-4D97-AF65-F5344CB8AC3E}">
        <p14:creationId xmlns:p14="http://schemas.microsoft.com/office/powerpoint/2010/main" val="3541324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6C1AA-F8B9-7A7E-E22D-E502E5EBD1EF}"/>
              </a:ext>
            </a:extLst>
          </p:cNvPr>
          <p:cNvSpPr>
            <a:spLocks noGrp="1"/>
          </p:cNvSpPr>
          <p:nvPr>
            <p:ph type="title"/>
          </p:nvPr>
        </p:nvSpPr>
        <p:spPr/>
        <p:txBody>
          <a:bodyPr>
            <a:normAutofit fontScale="90000"/>
          </a:bodyPr>
          <a:lstStyle/>
          <a:p>
            <a:r>
              <a:rPr lang="en-US" dirty="0"/>
              <a:t>Is The Real Thing Not A Thing At All But A Way Of Being, of Equilibrium?</a:t>
            </a:r>
          </a:p>
        </p:txBody>
      </p:sp>
      <p:sp>
        <p:nvSpPr>
          <p:cNvPr id="3" name="Content Placeholder 2">
            <a:extLst>
              <a:ext uri="{FF2B5EF4-FFF2-40B4-BE49-F238E27FC236}">
                <a16:creationId xmlns:a16="http://schemas.microsoft.com/office/drawing/2014/main" id="{453D4F8E-606E-8A5B-3392-9A3D57E1699F}"/>
              </a:ext>
            </a:extLst>
          </p:cNvPr>
          <p:cNvSpPr>
            <a:spLocks noGrp="1"/>
          </p:cNvSpPr>
          <p:nvPr>
            <p:ph idx="1"/>
          </p:nvPr>
        </p:nvSpPr>
        <p:spPr/>
        <p:txBody>
          <a:bodyPr/>
          <a:lstStyle/>
          <a:p>
            <a:r>
              <a:rPr lang="en-US" dirty="0"/>
              <a:t>“</a:t>
            </a:r>
            <a:r>
              <a:rPr lang="en-US" i="1" dirty="0"/>
              <a:t>Equilibrium is pragmatic. You have to get everything into proportion. You compensate, rebalance yourself so that you maintain your angle to your world. When the world shifts, you shift.</a:t>
            </a:r>
            <a:r>
              <a:rPr lang="en-US" dirty="0"/>
              <a:t>” </a:t>
            </a:r>
            <a:r>
              <a:rPr lang="en-US" b="1" dirty="0"/>
              <a:t>When the world shifts</a:t>
            </a:r>
            <a:r>
              <a:rPr lang="en-US" dirty="0"/>
              <a:t>... When your sense of what is real shifts seems to be what he is saying. Hermione Lee in her biography of Stoppard states firmly that this line “</a:t>
            </a:r>
            <a:r>
              <a:rPr lang="en-US" i="1" dirty="0"/>
              <a:t>is the fulcrum of all the plays images of balance: the fragile structure of the House of Cards, the concrete platform that can take any strain, the words that can' build bridges across incomprehension and chaos, ' the tilt you may be able to give to people's perceptions ' at that axis where we locate politics or justice,' the construction of a cricket bat. To make the best use of the bat, you have to stand steady, shift your weight, hold your balance. Like a pyramid of acrobats, or a suspension bridge, or the' leverage' Archimedes needs to move the world, or the impossibility of squaring the circle, the application of geometry to engineering is his favorite tactic for asking what will work? It's the most resonant, and possibly the most autobiographic, lying in this eloquent play about emotion.</a:t>
            </a:r>
            <a:r>
              <a:rPr lang="en-US" dirty="0"/>
              <a:t>”</a:t>
            </a:r>
          </a:p>
          <a:p>
            <a:r>
              <a:rPr lang="en-US" dirty="0"/>
              <a:t>Does this make sense to you? Is there some other part of the play that you think has a better claim to representing its central thesis? What do you think that central thesis is? And true to our premise how good a job has Sir Tom done in weaving it into the story?</a:t>
            </a:r>
          </a:p>
          <a:p>
            <a:endParaRPr lang="en-US" dirty="0"/>
          </a:p>
        </p:txBody>
      </p:sp>
    </p:spTree>
    <p:extLst>
      <p:ext uri="{BB962C8B-B14F-4D97-AF65-F5344CB8AC3E}">
        <p14:creationId xmlns:p14="http://schemas.microsoft.com/office/powerpoint/2010/main" val="2986009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33B83-4732-BD3A-B2B0-559DDABE38DB}"/>
              </a:ext>
            </a:extLst>
          </p:cNvPr>
          <p:cNvSpPr>
            <a:spLocks noGrp="1"/>
          </p:cNvSpPr>
          <p:nvPr>
            <p:ph type="title"/>
          </p:nvPr>
        </p:nvSpPr>
        <p:spPr>
          <a:xfrm>
            <a:off x="612648" y="722376"/>
            <a:ext cx="7852622" cy="1280160"/>
          </a:xfrm>
        </p:spPr>
        <p:txBody>
          <a:bodyPr>
            <a:normAutofit fontScale="90000"/>
          </a:bodyPr>
          <a:lstStyle/>
          <a:p>
            <a:r>
              <a:rPr lang="en-US" dirty="0"/>
              <a:t>In </a:t>
            </a:r>
            <a:r>
              <a:rPr lang="en-US" dirty="0" err="1"/>
              <a:t>TRT</a:t>
            </a:r>
            <a:r>
              <a:rPr lang="en-US" dirty="0"/>
              <a:t>, </a:t>
            </a:r>
            <a:r>
              <a:rPr lang="en-US" b="1" dirty="0"/>
              <a:t>Political stances turn out not to be real as opposed to private ones</a:t>
            </a:r>
            <a:br>
              <a:rPr lang="en-US" b="1" dirty="0"/>
            </a:br>
            <a:endParaRPr lang="en-US" dirty="0"/>
          </a:p>
        </p:txBody>
      </p:sp>
      <p:sp>
        <p:nvSpPr>
          <p:cNvPr id="3" name="Content Placeholder 2">
            <a:extLst>
              <a:ext uri="{FF2B5EF4-FFF2-40B4-BE49-F238E27FC236}">
                <a16:creationId xmlns:a16="http://schemas.microsoft.com/office/drawing/2014/main" id="{212BC9C2-2AF5-E56A-3102-831570B33C53}"/>
              </a:ext>
            </a:extLst>
          </p:cNvPr>
          <p:cNvSpPr>
            <a:spLocks noGrp="1"/>
          </p:cNvSpPr>
          <p:nvPr>
            <p:ph sz="quarter" idx="13"/>
          </p:nvPr>
        </p:nvSpPr>
        <p:spPr/>
        <p:txBody>
          <a:bodyPr>
            <a:normAutofit fontScale="92500" lnSpcReduction="10000"/>
          </a:bodyPr>
          <a:lstStyle/>
          <a:p>
            <a:r>
              <a:rPr lang="en-US" dirty="0"/>
              <a:t>“Entire generations falsify themselves; that is to say, they wrap themselves up in artistic styles, in doctrines, in political movements, which are insincere and which fill the lack of genuine conviction.</a:t>
            </a:r>
          </a:p>
          <a:p>
            <a:r>
              <a:rPr lang="en-US" dirty="0"/>
              <a:t> The principle of parsimony does apply to The Real Thing if one accepts that this is what the key issue in the play is – because its resolution is very concise, when stripped of all the extraneous noise of relationships and the complications inherent in the mask of illusion and reality that derives from </a:t>
            </a:r>
            <a:r>
              <a:rPr lang="en-US"/>
              <a:t>it.</a:t>
            </a:r>
          </a:p>
          <a:p>
            <a:r>
              <a:rPr lang="en-US"/>
              <a:t>The </a:t>
            </a:r>
            <a:r>
              <a:rPr lang="en-US" dirty="0"/>
              <a:t>play very clearly questions the sincerity of the motivations of the publicly held (especially political) positions and beliefs of its protagonists. They are shown in The Real Thing to be a sham.”</a:t>
            </a:r>
          </a:p>
          <a:p>
            <a:r>
              <a:rPr lang="en-US" b="1" dirty="0"/>
              <a:t>Nigel Purse</a:t>
            </a:r>
            <a:endParaRPr lang="en-US" dirty="0"/>
          </a:p>
          <a:p>
            <a:endParaRPr lang="en-US" dirty="0"/>
          </a:p>
        </p:txBody>
      </p:sp>
    </p:spTree>
    <p:extLst>
      <p:ext uri="{BB962C8B-B14F-4D97-AF65-F5344CB8AC3E}">
        <p14:creationId xmlns:p14="http://schemas.microsoft.com/office/powerpoint/2010/main" val="3975679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2584-C4D8-0CEB-D2DC-6C01B2B0D8B7}"/>
              </a:ext>
            </a:extLst>
          </p:cNvPr>
          <p:cNvSpPr>
            <a:spLocks noGrp="1"/>
          </p:cNvSpPr>
          <p:nvPr>
            <p:ph type="title"/>
          </p:nvPr>
        </p:nvSpPr>
        <p:spPr>
          <a:xfrm>
            <a:off x="612648" y="722376"/>
            <a:ext cx="8342816" cy="1280160"/>
          </a:xfrm>
        </p:spPr>
        <p:txBody>
          <a:bodyPr/>
          <a:lstStyle/>
          <a:p>
            <a:r>
              <a:rPr lang="en-US" dirty="0"/>
              <a:t>Let’s Have Tom Tell Us What He Thinks</a:t>
            </a:r>
          </a:p>
        </p:txBody>
      </p:sp>
      <p:sp>
        <p:nvSpPr>
          <p:cNvPr id="3" name="Content Placeholder 2">
            <a:extLst>
              <a:ext uri="{FF2B5EF4-FFF2-40B4-BE49-F238E27FC236}">
                <a16:creationId xmlns:a16="http://schemas.microsoft.com/office/drawing/2014/main" id="{9E0662EB-729F-2939-371B-9E57B60913A5}"/>
              </a:ext>
            </a:extLst>
          </p:cNvPr>
          <p:cNvSpPr>
            <a:spLocks noGrp="1"/>
          </p:cNvSpPr>
          <p:nvPr>
            <p:ph sz="quarter" idx="13"/>
          </p:nvPr>
        </p:nvSpPr>
        <p:spPr/>
        <p:txBody>
          <a:bodyPr>
            <a:normAutofit lnSpcReduction="10000"/>
          </a:bodyPr>
          <a:lstStyle/>
          <a:p>
            <a:r>
              <a:rPr lang="en-US" dirty="0"/>
              <a:t>Charlie Rose: Right. There's so much I want to talk to you about because, as always-- and even though we've had all these sessions together, I-- there are constantly new ideas that I want to explore. Just tell me what The Real Thing is about.</a:t>
            </a:r>
          </a:p>
          <a:p>
            <a:r>
              <a:rPr lang="en-US" dirty="0"/>
              <a:t>Tom Stoppard: It is about-- it's certainly about love. It's partly about writing because, as you know, the protagonist is a playwright, something I tried to avoid but failed to avoid.</a:t>
            </a:r>
          </a:p>
          <a:p>
            <a:r>
              <a:rPr lang="en-US" dirty="0"/>
              <a:t>Let’s join the interview a little later at 9:04 and continue for several minutes to 12:54</a:t>
            </a:r>
          </a:p>
          <a:p>
            <a:r>
              <a:rPr lang="en-US" dirty="0">
                <a:hlinkClick r:id="rId2"/>
              </a:rPr>
              <a:t>Here’s the link</a:t>
            </a:r>
            <a:endParaRPr lang="en-US" dirty="0"/>
          </a:p>
        </p:txBody>
      </p:sp>
    </p:spTree>
    <p:extLst>
      <p:ext uri="{BB962C8B-B14F-4D97-AF65-F5344CB8AC3E}">
        <p14:creationId xmlns:p14="http://schemas.microsoft.com/office/powerpoint/2010/main" val="2592682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6F2AB-7A19-DA8D-E2C8-82EDEB09C9D6}"/>
              </a:ext>
            </a:extLst>
          </p:cNvPr>
          <p:cNvSpPr>
            <a:spLocks noGrp="1"/>
          </p:cNvSpPr>
          <p:nvPr>
            <p:ph type="ctrTitle"/>
          </p:nvPr>
        </p:nvSpPr>
        <p:spPr>
          <a:xfrm>
            <a:off x="8247888" y="713232"/>
            <a:ext cx="3364992" cy="3227832"/>
          </a:xfrm>
        </p:spPr>
        <p:txBody>
          <a:bodyPr anchor="t">
            <a:normAutofit/>
          </a:bodyPr>
          <a:lstStyle/>
          <a:p>
            <a:r>
              <a:rPr lang="en-US" sz="3100"/>
              <a:t>Foregrounding</a:t>
            </a:r>
            <a:br>
              <a:rPr lang="en-US" sz="3100"/>
            </a:br>
            <a:r>
              <a:rPr lang="en-US" sz="3100"/>
              <a:t>Analogies</a:t>
            </a:r>
            <a:br>
              <a:rPr lang="en-US" sz="3100"/>
            </a:br>
            <a:r>
              <a:rPr lang="en-US" sz="3100"/>
              <a:t>Callbacks </a:t>
            </a:r>
            <a:br>
              <a:rPr lang="en-US" sz="3100"/>
            </a:br>
            <a:r>
              <a:rPr lang="en-US" sz="3100"/>
              <a:t>Dramatic Irony</a:t>
            </a:r>
            <a:br>
              <a:rPr lang="en-US" sz="3100"/>
            </a:br>
            <a:r>
              <a:rPr lang="en-US" sz="3100"/>
              <a:t>Comic Misunderstanding</a:t>
            </a:r>
            <a:br>
              <a:rPr lang="en-US" sz="3100"/>
            </a:br>
            <a:r>
              <a:rPr lang="en-US" sz="3100"/>
              <a:t>Puns &amp; Wordplay</a:t>
            </a:r>
          </a:p>
        </p:txBody>
      </p:sp>
      <p:sp>
        <p:nvSpPr>
          <p:cNvPr id="10" name="Subtitle 2">
            <a:extLst>
              <a:ext uri="{FF2B5EF4-FFF2-40B4-BE49-F238E27FC236}">
                <a16:creationId xmlns:a16="http://schemas.microsoft.com/office/drawing/2014/main" id="{69869643-26B0-6B30-7D7E-673CF09502D1}"/>
              </a:ext>
            </a:extLst>
          </p:cNvPr>
          <p:cNvSpPr>
            <a:spLocks noGrp="1"/>
          </p:cNvSpPr>
          <p:nvPr>
            <p:ph type="subTitle" idx="1"/>
          </p:nvPr>
        </p:nvSpPr>
        <p:spPr>
          <a:xfrm>
            <a:off x="8247888" y="5138927"/>
            <a:ext cx="3200400" cy="1197864"/>
          </a:xfrm>
        </p:spPr>
        <p:txBody>
          <a:bodyPr/>
          <a:lstStyle/>
          <a:p>
            <a:r>
              <a:rPr lang="en-US" dirty="0"/>
              <a:t>Let’s Look at Some Craft Used in </a:t>
            </a:r>
            <a:r>
              <a:rPr lang="en-US" dirty="0" err="1"/>
              <a:t>TRT</a:t>
            </a:r>
            <a:endParaRPr lang="en-US" dirty="0"/>
          </a:p>
        </p:txBody>
      </p:sp>
      <p:pic>
        <p:nvPicPr>
          <p:cNvPr id="3" name="Content Placeholder 2">
            <a:extLst>
              <a:ext uri="{FF2B5EF4-FFF2-40B4-BE49-F238E27FC236}">
                <a16:creationId xmlns:a16="http://schemas.microsoft.com/office/drawing/2014/main" id="{63E97384-BEA4-861B-F4EE-1252E123BBE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p:blipFill>
        <p:spPr>
          <a:xfrm>
            <a:off x="1228193" y="0"/>
            <a:ext cx="5092065" cy="6858000"/>
          </a:xfrm>
          <a:prstGeom prst="rect">
            <a:avLst/>
          </a:prstGeom>
          <a:noFill/>
        </p:spPr>
      </p:pic>
    </p:spTree>
    <p:extLst>
      <p:ext uri="{BB962C8B-B14F-4D97-AF65-F5344CB8AC3E}">
        <p14:creationId xmlns:p14="http://schemas.microsoft.com/office/powerpoint/2010/main" val="1762510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D5EE4C-A6EE-7D00-B957-03EF7DB061B5}"/>
              </a:ext>
            </a:extLst>
          </p:cNvPr>
          <p:cNvSpPr>
            <a:spLocks noGrp="1"/>
          </p:cNvSpPr>
          <p:nvPr>
            <p:ph type="title"/>
          </p:nvPr>
        </p:nvSpPr>
        <p:spPr/>
        <p:txBody>
          <a:bodyPr/>
          <a:lstStyle/>
          <a:p>
            <a:r>
              <a:rPr lang="en-US"/>
              <a:t>Technique: The Faux Play</a:t>
            </a:r>
          </a:p>
        </p:txBody>
      </p:sp>
      <p:sp>
        <p:nvSpPr>
          <p:cNvPr id="6" name="Content Placeholder 5">
            <a:extLst>
              <a:ext uri="{FF2B5EF4-FFF2-40B4-BE49-F238E27FC236}">
                <a16:creationId xmlns:a16="http://schemas.microsoft.com/office/drawing/2014/main" id="{7458A435-EF1B-1C4B-305F-93CFD71286AD}"/>
              </a:ext>
            </a:extLst>
          </p:cNvPr>
          <p:cNvSpPr>
            <a:spLocks noGrp="1"/>
          </p:cNvSpPr>
          <p:nvPr>
            <p:ph sz="quarter" idx="13"/>
          </p:nvPr>
        </p:nvSpPr>
        <p:spPr>
          <a:xfrm>
            <a:off x="904855" y="1367991"/>
            <a:ext cx="10377894" cy="3721608"/>
          </a:xfrm>
        </p:spPr>
        <p:txBody>
          <a:bodyPr vert="horz" lIns="91440" tIns="45720" rIns="91440" bIns="45720" rtlCol="0" anchor="t">
            <a:noAutofit/>
          </a:bodyPr>
          <a:lstStyle/>
          <a:p>
            <a:r>
              <a:rPr lang="en-US" sz="2000" b="0" i="0" dirty="0">
                <a:solidFill>
                  <a:srgbClr val="000000"/>
                </a:solidFill>
                <a:effectLst/>
                <a:latin typeface="Arial Nova"/>
              </a:rPr>
              <a:t>“</a:t>
            </a:r>
            <a:r>
              <a:rPr lang="en-US" sz="2000" b="1" i="1" dirty="0">
                <a:solidFill>
                  <a:srgbClr val="000000"/>
                </a:solidFill>
                <a:effectLst/>
                <a:latin typeface="Arial Nova"/>
              </a:rPr>
              <a:t>The play-within-the-play always serves two functions – to comment on the events of the central narrative and to comment upon the nature of dramatic signification (often the commentary on the central narrative is channeled through the commentary on dramatic signification).”</a:t>
            </a:r>
            <a:br>
              <a:rPr lang="en-US" sz="2000" b="0" i="0" dirty="0">
                <a:effectLst/>
                <a:latin typeface="Arial Nova"/>
              </a:rPr>
            </a:br>
            <a:r>
              <a:rPr lang="en-US" sz="2000" dirty="0">
                <a:solidFill>
                  <a:srgbClr val="000000"/>
                </a:solidFill>
                <a:latin typeface="Arial Nova"/>
                <a:hlinkClick r:id="rId2"/>
              </a:rPr>
              <a:t>Jeffrey R. Wilson</a:t>
            </a:r>
            <a:endParaRPr lang="en-US" sz="2000" dirty="0">
              <a:solidFill>
                <a:srgbClr val="000000"/>
              </a:solidFill>
              <a:latin typeface="Arial Nova"/>
            </a:endParaRPr>
          </a:p>
          <a:p>
            <a:r>
              <a:rPr lang="en-US" sz="2000" dirty="0">
                <a:solidFill>
                  <a:srgbClr val="000000"/>
                </a:solidFill>
                <a:latin typeface="Arial Nova"/>
              </a:rPr>
              <a:t>What is the relationship of the two plays – the play-proper and the play within the play?</a:t>
            </a:r>
          </a:p>
          <a:p>
            <a:r>
              <a:rPr lang="en-US" sz="2000" dirty="0">
                <a:solidFill>
                  <a:srgbClr val="000000"/>
                </a:solidFill>
                <a:latin typeface="Arial Nova"/>
              </a:rPr>
              <a:t>W</a:t>
            </a:r>
            <a:r>
              <a:rPr lang="en-US" sz="2000" b="0" i="0" dirty="0">
                <a:solidFill>
                  <a:srgbClr val="000000"/>
                </a:solidFill>
                <a:effectLst/>
                <a:latin typeface="Arial Nova"/>
              </a:rPr>
              <a:t>hy is the play-within-the-play is staged? How does it serves to advance the central narrative?</a:t>
            </a:r>
          </a:p>
          <a:p>
            <a:r>
              <a:rPr lang="en-US" sz="2000" b="0" i="0" dirty="0">
                <a:solidFill>
                  <a:srgbClr val="000000"/>
                </a:solidFill>
                <a:effectLst/>
                <a:latin typeface="Arial Nova"/>
              </a:rPr>
              <a:t>What do you make of the author of the play-within-the-play being an </a:t>
            </a:r>
            <a:r>
              <a:rPr lang="en-US" sz="2000" dirty="0">
                <a:solidFill>
                  <a:srgbClr val="000000"/>
                </a:solidFill>
                <a:latin typeface="Arial Nova"/>
              </a:rPr>
              <a:t>architect? </a:t>
            </a:r>
            <a:r>
              <a:rPr lang="en-US" sz="2000" b="0" i="0" dirty="0">
                <a:solidFill>
                  <a:srgbClr val="000000"/>
                </a:solidFill>
                <a:effectLst/>
                <a:latin typeface="Arial Nova"/>
              </a:rPr>
              <a:t>What is the relationship of the narrative of the play-within-the-play to the central narrative of the play-proper? </a:t>
            </a:r>
          </a:p>
          <a:p>
            <a:r>
              <a:rPr lang="en-US" sz="2000" dirty="0">
                <a:solidFill>
                  <a:srgbClr val="000000"/>
                </a:solidFill>
                <a:latin typeface="Arial Nova"/>
              </a:rPr>
              <a:t>BONUS: Do you see the foreshadowing of a </a:t>
            </a:r>
            <a:r>
              <a:rPr lang="en-US" sz="2000" b="1" dirty="0">
                <a:solidFill>
                  <a:srgbClr val="767676"/>
                </a:solidFill>
                <a:latin typeface="Arial Nova"/>
              </a:rPr>
              <a:t>r</a:t>
            </a:r>
            <a:r>
              <a:rPr lang="en-US" sz="2000" b="1" i="0" dirty="0">
                <a:solidFill>
                  <a:srgbClr val="767676"/>
                </a:solidFill>
                <a:effectLst/>
                <a:latin typeface="Arial Nova"/>
              </a:rPr>
              <a:t>eversal that </a:t>
            </a:r>
            <a:r>
              <a:rPr lang="en-US" sz="2000" b="0" i="0" dirty="0">
                <a:solidFill>
                  <a:srgbClr val="474747"/>
                </a:solidFill>
                <a:effectLst/>
                <a:latin typeface="Arial Nova"/>
              </a:rPr>
              <a:t>adds an emotional element to the subsequent events of the play-proper?</a:t>
            </a:r>
            <a:endParaRPr lang="en-US" sz="2000" dirty="0">
              <a:latin typeface="Arial Nova"/>
            </a:endParaRPr>
          </a:p>
        </p:txBody>
      </p:sp>
    </p:spTree>
    <p:extLst>
      <p:ext uri="{BB962C8B-B14F-4D97-AF65-F5344CB8AC3E}">
        <p14:creationId xmlns:p14="http://schemas.microsoft.com/office/powerpoint/2010/main" val="2598750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0F08-EEC0-9850-CFC6-D91197C3E147}"/>
              </a:ext>
            </a:extLst>
          </p:cNvPr>
          <p:cNvSpPr>
            <a:spLocks noGrp="1"/>
          </p:cNvSpPr>
          <p:nvPr>
            <p:ph type="title"/>
          </p:nvPr>
        </p:nvSpPr>
        <p:spPr>
          <a:xfrm>
            <a:off x="612648" y="722376"/>
            <a:ext cx="2479344" cy="1280160"/>
          </a:xfrm>
        </p:spPr>
        <p:txBody>
          <a:bodyPr>
            <a:normAutofit fontScale="90000"/>
          </a:bodyPr>
          <a:lstStyle/>
          <a:p>
            <a:r>
              <a:rPr lang="en-US" dirty="0"/>
              <a:t>Comic</a:t>
            </a:r>
            <a:br>
              <a:rPr lang="en-US" dirty="0"/>
            </a:br>
            <a:r>
              <a:rPr lang="en-US" dirty="0"/>
              <a:t>Ambushes:</a:t>
            </a:r>
            <a:br>
              <a:rPr lang="en-US" dirty="0"/>
            </a:br>
            <a:r>
              <a:rPr lang="en-US" dirty="0"/>
              <a:t>Serious Stuff</a:t>
            </a:r>
            <a:br>
              <a:rPr lang="en-US" dirty="0"/>
            </a:br>
            <a:r>
              <a:rPr lang="en-US" dirty="0"/>
              <a:t>Delivered</a:t>
            </a:r>
            <a:br>
              <a:rPr lang="en-US" dirty="0"/>
            </a:br>
            <a:r>
              <a:rPr lang="en-US" dirty="0"/>
              <a:t>Farcically</a:t>
            </a:r>
          </a:p>
        </p:txBody>
      </p:sp>
      <p:sp>
        <p:nvSpPr>
          <p:cNvPr id="3" name="Content Placeholder 2">
            <a:extLst>
              <a:ext uri="{FF2B5EF4-FFF2-40B4-BE49-F238E27FC236}">
                <a16:creationId xmlns:a16="http://schemas.microsoft.com/office/drawing/2014/main" id="{83F9A5C0-02F1-FE4A-87D6-56EC88A6AEDB}"/>
              </a:ext>
            </a:extLst>
          </p:cNvPr>
          <p:cNvSpPr>
            <a:spLocks noGrp="1"/>
          </p:cNvSpPr>
          <p:nvPr>
            <p:ph sz="quarter" idx="13"/>
          </p:nvPr>
        </p:nvSpPr>
        <p:spPr>
          <a:xfrm>
            <a:off x="3082564" y="326639"/>
            <a:ext cx="8521831" cy="3721608"/>
          </a:xfrm>
        </p:spPr>
        <p:txBody>
          <a:bodyPr>
            <a:noAutofit/>
          </a:bodyPr>
          <a:lstStyle/>
          <a:p>
            <a:pPr marL="0" indent="0">
              <a:buNone/>
            </a:pPr>
            <a:r>
              <a:rPr lang="en-US" dirty="0">
                <a:latin typeface="Arial Narrow" panose="020B0606020202030204" pitchFamily="34" charset="0"/>
              </a:rPr>
              <a:t>“The entire panoply of Stoppard's trade-mark comic devices is abundantly present in the (first) scene: witty puns, elegant jokes, comic misunderstanding. Here is Max, for example, launching into along, funny, seemingly irrelevant encomium on the superiority of Swiss watches: </a:t>
            </a:r>
          </a:p>
          <a:p>
            <a:pPr marL="0" indent="0">
              <a:buNone/>
            </a:pPr>
            <a:r>
              <a:rPr lang="en-US" i="1" dirty="0">
                <a:latin typeface="Arial Narrow" panose="020B0606020202030204" pitchFamily="34" charset="0"/>
              </a:rPr>
              <a:t>And they've done it without going digital, that's what I admire so much. They know it's all a snare and a delusion. I can remember digitals when they first came out. You had to give your wrist a vigorous shake like bringing down a thermometer, and the only place you could buy one was Tokyo. But it looked all over for the fifteen-jewelled movement. Men ran through the marketplace shouting, "The cog is dead." But still the Swiss didn't panic. In fact, they made a few digitals themselves, as a feint to draw the Japanese further into the mire, and got on with numbering the bank accounts. And now you see how the Japs are desperately putting hands on their digital watches. It's yodelling in the dark. They can yodel till the cows corne home. The days of the digitals are numbered. </a:t>
            </a:r>
            <a:endParaRPr lang="en-US" dirty="0">
              <a:latin typeface="Arial Narrow" panose="020B0606020202030204" pitchFamily="34" charset="0"/>
            </a:endParaRPr>
          </a:p>
          <a:p>
            <a:pPr marL="0" indent="0">
              <a:buNone/>
            </a:pPr>
            <a:r>
              <a:rPr lang="en-US" dirty="0">
                <a:latin typeface="Arial Narrow" panose="020B0606020202030204" pitchFamily="34" charset="0"/>
              </a:rPr>
              <a:t>The scene is, moreover, cunningly patterned and allusive, another Stoppardian signature. Stoppard opens his play by deliberately echoing the close of Ibsen's A Doll's House, the most reverberating door-slam in all of drama. Charlotte's entrance on this fateful day, like Nora's exit, thus symbolizes the shattering of a marriage; the structure of Max and Charlotte's life together falls apart in front of our eyes, as surely as Max's house of cards collapses.”</a:t>
            </a:r>
            <a:br>
              <a:rPr lang="en-US" dirty="0">
                <a:latin typeface="Arial Narrow" panose="020B0606020202030204" pitchFamily="34" charset="0"/>
              </a:rPr>
            </a:br>
            <a:r>
              <a:rPr lang="en-US" dirty="0">
                <a:latin typeface="Arial Narrow" panose="020B0606020202030204" pitchFamily="34" charset="0"/>
              </a:rPr>
              <a:t>Hersh </a:t>
            </a:r>
            <a:r>
              <a:rPr lang="en-US" dirty="0" err="1">
                <a:latin typeface="Arial Narrow" panose="020B0606020202030204" pitchFamily="34" charset="0"/>
              </a:rPr>
              <a:t>Zeifman</a:t>
            </a:r>
            <a:r>
              <a:rPr lang="en-US" dirty="0">
                <a:latin typeface="Arial Narrow" panose="020B0606020202030204" pitchFamily="34" charset="0"/>
              </a:rPr>
              <a:t>, Comedy of Ambush: Tom Stoppard’s </a:t>
            </a:r>
            <a:r>
              <a:rPr lang="en-US" i="1" dirty="0">
                <a:latin typeface="Arial Narrow" panose="020B0606020202030204" pitchFamily="34" charset="0"/>
              </a:rPr>
              <a:t>The Real Thing</a:t>
            </a:r>
          </a:p>
          <a:p>
            <a:pPr marL="0" indent="0">
              <a:buNone/>
            </a:pPr>
            <a:r>
              <a:rPr lang="en-US" sz="2000" b="1" dirty="0">
                <a:latin typeface="Arial Narrow" panose="020B0606020202030204" pitchFamily="34" charset="0"/>
              </a:rPr>
              <a:t>And it’s not a real marriage</a:t>
            </a:r>
          </a:p>
        </p:txBody>
      </p:sp>
    </p:spTree>
    <p:extLst>
      <p:ext uri="{BB962C8B-B14F-4D97-AF65-F5344CB8AC3E}">
        <p14:creationId xmlns:p14="http://schemas.microsoft.com/office/powerpoint/2010/main" val="1560124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A00B58-62C9-BAAC-0242-CC46D1175834}"/>
              </a:ext>
            </a:extLst>
          </p:cNvPr>
          <p:cNvSpPr>
            <a:spLocks noGrp="1"/>
          </p:cNvSpPr>
          <p:nvPr>
            <p:ph type="title"/>
          </p:nvPr>
        </p:nvSpPr>
        <p:spPr/>
        <p:txBody>
          <a:bodyPr/>
          <a:lstStyle/>
          <a:p>
            <a:r>
              <a:rPr lang="en-US" dirty="0"/>
              <a:t>The Situation Being Repeated Three Times</a:t>
            </a:r>
          </a:p>
        </p:txBody>
      </p:sp>
      <p:sp>
        <p:nvSpPr>
          <p:cNvPr id="6" name="Content Placeholder 5">
            <a:extLst>
              <a:ext uri="{FF2B5EF4-FFF2-40B4-BE49-F238E27FC236}">
                <a16:creationId xmlns:a16="http://schemas.microsoft.com/office/drawing/2014/main" id="{56FF99B1-DB41-CB8D-8566-E4FA9D4C0E4E}"/>
              </a:ext>
            </a:extLst>
          </p:cNvPr>
          <p:cNvSpPr>
            <a:spLocks noGrp="1"/>
          </p:cNvSpPr>
          <p:nvPr>
            <p:ph type="body" sz="quarter" idx="13"/>
          </p:nvPr>
        </p:nvSpPr>
        <p:spPr>
          <a:xfrm>
            <a:off x="480673" y="2143027"/>
            <a:ext cx="5166360" cy="4184904"/>
          </a:xfrm>
        </p:spPr>
        <p:txBody>
          <a:bodyPr>
            <a:noAutofit/>
          </a:bodyPr>
          <a:lstStyle/>
          <a:p>
            <a:r>
              <a:rPr lang="en-US" dirty="0">
                <a:latin typeface="Arial Narrow" panose="020B0606020202030204" pitchFamily="34" charset="0"/>
              </a:rPr>
              <a:t>“I'm really not a very exploratory writer. I don't pick up a pen and see how things will go. By the time I pick up a pen, I've gone through so much work. Once I have the vague idea of the structure, landmark moments occur which fit into the structure . I have an idea of how the scene will end, but I don't know how to get there. In </a:t>
            </a:r>
            <a:r>
              <a:rPr lang="en-US" i="1" dirty="0">
                <a:latin typeface="Arial Narrow" panose="020B0606020202030204" pitchFamily="34" charset="0"/>
              </a:rPr>
              <a:t>The Real Thing</a:t>
            </a:r>
            <a:r>
              <a:rPr lang="en-US" dirty="0">
                <a:latin typeface="Arial Narrow" panose="020B0606020202030204" pitchFamily="34" charset="0"/>
              </a:rPr>
              <a:t>, one of the stimuli has to do with </a:t>
            </a:r>
            <a:r>
              <a:rPr lang="en-US" b="1" dirty="0">
                <a:latin typeface="Arial Narrow" panose="020B0606020202030204" pitchFamily="34" charset="0"/>
              </a:rPr>
              <a:t>the situation being repeated three times</a:t>
            </a:r>
            <a:r>
              <a:rPr lang="en-US" dirty="0">
                <a:latin typeface="Arial Narrow" panose="020B0606020202030204" pitchFamily="34" charset="0"/>
              </a:rPr>
              <a:t>. That gave me two landmarks to head for. “ [</a:t>
            </a:r>
            <a:r>
              <a:rPr lang="en-US" b="1" dirty="0">
                <a:solidFill>
                  <a:srgbClr val="FF0000"/>
                </a:solidFill>
                <a:latin typeface="Arial Narrow" panose="020B0606020202030204" pitchFamily="34" charset="0"/>
              </a:rPr>
              <a:t>Contradiction alert?</a:t>
            </a:r>
            <a:r>
              <a:rPr lang="en-US" dirty="0">
                <a:latin typeface="Arial Narrow" panose="020B0606020202030204" pitchFamily="34" charset="0"/>
              </a:rPr>
              <a:t>]</a:t>
            </a:r>
          </a:p>
          <a:p>
            <a:r>
              <a:rPr lang="en-US" dirty="0">
                <a:latin typeface="Arial Narrow" panose="020B0606020202030204" pitchFamily="34" charset="0"/>
              </a:rPr>
              <a:t>Note that this iterating, ‘</a:t>
            </a:r>
            <a:r>
              <a:rPr lang="en-US" i="1" dirty="0">
                <a:latin typeface="Arial Narrow" panose="020B0606020202030204" pitchFamily="34" charset="0"/>
              </a:rPr>
              <a:t>repeated use of a formula by substituting in it each time the result of the previous application</a:t>
            </a:r>
            <a:r>
              <a:rPr lang="en-US" dirty="0">
                <a:latin typeface="Arial Narrow" panose="020B0606020202030204" pitchFamily="34" charset="0"/>
              </a:rPr>
              <a:t>’ will appear in Arcadia as well</a:t>
            </a:r>
          </a:p>
          <a:p>
            <a:endParaRPr lang="en-US" dirty="0">
              <a:latin typeface="Arial Narrow" panose="020B0606020202030204" pitchFamily="34" charset="0"/>
            </a:endParaRPr>
          </a:p>
        </p:txBody>
      </p:sp>
      <p:sp>
        <p:nvSpPr>
          <p:cNvPr id="8" name="Text Placeholder 7">
            <a:extLst>
              <a:ext uri="{FF2B5EF4-FFF2-40B4-BE49-F238E27FC236}">
                <a16:creationId xmlns:a16="http://schemas.microsoft.com/office/drawing/2014/main" id="{EE859DEF-891F-350C-49B8-DBBB1B813CA1}"/>
              </a:ext>
            </a:extLst>
          </p:cNvPr>
          <p:cNvSpPr>
            <a:spLocks noGrp="1"/>
          </p:cNvSpPr>
          <p:nvPr>
            <p:ph type="body" sz="quarter" idx="14"/>
          </p:nvPr>
        </p:nvSpPr>
        <p:spPr>
          <a:xfrm>
            <a:off x="6004874" y="1854738"/>
            <a:ext cx="5854045" cy="4190389"/>
          </a:xfrm>
        </p:spPr>
        <p:txBody>
          <a:bodyPr>
            <a:noAutofit/>
          </a:bodyPr>
          <a:lstStyle/>
          <a:p>
            <a:pPr marL="342900" indent="-342900">
              <a:buFont typeface="+mj-lt"/>
              <a:buAutoNum type="arabicPeriod"/>
            </a:pPr>
            <a:r>
              <a:rPr lang="en-GB" dirty="0">
                <a:latin typeface="Arial Narrow" panose="020B0606020202030204" pitchFamily="34" charset="0"/>
              </a:rPr>
              <a:t>“</a:t>
            </a:r>
            <a:r>
              <a:rPr lang="en-GB" i="1" dirty="0">
                <a:latin typeface="Arial Narrow" panose="020B0606020202030204" pitchFamily="34" charset="0"/>
              </a:rPr>
              <a:t>He opens the play with a scene… sleight of hand, but this theatricality does so much more, presenting as it does a scene of love and betrayal that is intentionally ‘theatrical’. The dialogue is too clean and witty – not quite the real thing.</a:t>
            </a:r>
          </a:p>
          <a:p>
            <a:pPr marL="342900" indent="-342900">
              <a:buFont typeface="+mj-lt"/>
              <a:buAutoNum type="arabicPeriod"/>
            </a:pPr>
            <a:r>
              <a:rPr lang="en-GB" i="1" dirty="0">
                <a:latin typeface="Arial Narrow" panose="020B0606020202030204" pitchFamily="34" charset="0"/>
              </a:rPr>
              <a:t> Later a much sloppier kind of confrontation between a ‘real’ couple in the play, but it too fails to satisfy, given that it feels like the stylized inarticulation of a method-acted kitchen sink play. </a:t>
            </a:r>
          </a:p>
          <a:p>
            <a:pPr marL="342900" indent="-342900">
              <a:buFont typeface="+mj-lt"/>
              <a:buAutoNum type="arabicPeriod"/>
            </a:pPr>
            <a:r>
              <a:rPr lang="en-GB" i="1" dirty="0">
                <a:latin typeface="Arial Narrow" panose="020B0606020202030204" pitchFamily="34" charset="0"/>
              </a:rPr>
              <a:t>Then, toward play’s end, yet another scene of confrontation. It is muted but devastating, and it fails fully to offer ‘real ‘ closure, providing neither tidy clichés of urbane wit nor the drivelling gutterings of an inarticulately devastated lover. </a:t>
            </a:r>
            <a:r>
              <a:rPr lang="en-GB" sz="1400" dirty="0">
                <a:latin typeface="Arial Narrow" panose="020B0606020202030204" pitchFamily="34" charset="0"/>
              </a:rPr>
              <a:t>William W. Demastes</a:t>
            </a:r>
            <a:endParaRPr lang="en-GB" sz="1400" i="1" dirty="0">
              <a:latin typeface="Arial Narrow" panose="020B0606020202030204" pitchFamily="34" charset="0"/>
            </a:endParaRPr>
          </a:p>
          <a:p>
            <a:pPr marL="0" indent="0" algn="ctr">
              <a:buNone/>
            </a:pPr>
            <a:r>
              <a:rPr lang="en-GB" dirty="0">
                <a:latin typeface="Arial Narrow" panose="020B0606020202030204" pitchFamily="34" charset="0"/>
              </a:rPr>
              <a:t>Is Stoppard’s 3rd option the ‘real’ thing? Is anything in the play actually ‘The Real Thing’, or just a ‘a mediated (re)presentation of whatever it is that betrayal ‘really’ looks like’?</a:t>
            </a:r>
            <a:br>
              <a:rPr lang="en-GB" dirty="0">
                <a:latin typeface="Arial Narrow" panose="020B0606020202030204" pitchFamily="34" charset="0"/>
              </a:rPr>
            </a:br>
            <a:endParaRPr lang="en-US" dirty="0">
              <a:latin typeface="Arial Narrow" panose="020B0606020202030204" pitchFamily="34" charset="0"/>
            </a:endParaRPr>
          </a:p>
          <a:p>
            <a:pPr marL="342900" indent="-342900">
              <a:buFont typeface="+mj-lt"/>
              <a:buAutoNum type="arabicPeriod"/>
            </a:pPr>
            <a:endParaRPr lang="en-US" dirty="0">
              <a:latin typeface="Arial Narrow" panose="020B0606020202030204" pitchFamily="34" charset="0"/>
            </a:endParaRPr>
          </a:p>
        </p:txBody>
      </p:sp>
    </p:spTree>
    <p:extLst>
      <p:ext uri="{BB962C8B-B14F-4D97-AF65-F5344CB8AC3E}">
        <p14:creationId xmlns:p14="http://schemas.microsoft.com/office/powerpoint/2010/main" val="7241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DC255-A115-1131-B006-36FF92F5AB8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2A6B1D4-EEA9-437A-673C-66FBC5CCE105}"/>
              </a:ext>
            </a:extLst>
          </p:cNvPr>
          <p:cNvSpPr>
            <a:spLocks noGrp="1"/>
          </p:cNvSpPr>
          <p:nvPr>
            <p:ph type="title"/>
          </p:nvPr>
        </p:nvSpPr>
        <p:spPr/>
        <p:txBody>
          <a:bodyPr/>
          <a:lstStyle/>
          <a:p>
            <a:r>
              <a:rPr lang="en-US" dirty="0"/>
              <a:t>The Situation Being Repeated Three Times</a:t>
            </a:r>
          </a:p>
        </p:txBody>
      </p:sp>
      <p:sp>
        <p:nvSpPr>
          <p:cNvPr id="6" name="Content Placeholder 5">
            <a:extLst>
              <a:ext uri="{FF2B5EF4-FFF2-40B4-BE49-F238E27FC236}">
                <a16:creationId xmlns:a16="http://schemas.microsoft.com/office/drawing/2014/main" id="{854E2FF6-0F10-3930-6278-935E541636BD}"/>
              </a:ext>
            </a:extLst>
          </p:cNvPr>
          <p:cNvSpPr>
            <a:spLocks noGrp="1"/>
          </p:cNvSpPr>
          <p:nvPr>
            <p:ph type="body" sz="quarter" idx="13"/>
          </p:nvPr>
        </p:nvSpPr>
        <p:spPr/>
        <p:txBody>
          <a:bodyPr>
            <a:normAutofit fontScale="92500" lnSpcReduction="20000"/>
          </a:bodyPr>
          <a:lstStyle/>
          <a:p>
            <a:r>
              <a:rPr lang="en-US" dirty="0"/>
              <a:t>Belinda Jack: “When Annie returns home from Glasgow she discovers that Henry has ransacked the flat looking for signs of her infidelity. His confrontation with Annie echoes the scene from his play, The House of Cards but Annie has a good bit more to say than the wife of the play.”</a:t>
            </a:r>
          </a:p>
          <a:p>
            <a:r>
              <a:rPr lang="en-US" dirty="0"/>
              <a:t>Henry opens a present from Annie then: “a tartan scarf—another fabric item that pointedly replaces the handkerchief as a symbol of betrayal. Unlike the character in his play, Henry does not laugh at the irony. His intense pain is real, showing the emotional difference between life and theatre, even as life begins to imitate art. ”</a:t>
            </a:r>
          </a:p>
          <a:p>
            <a:pPr lvl="1"/>
            <a:r>
              <a:rPr lang="en-US" dirty="0"/>
              <a:t>Hersh </a:t>
            </a:r>
            <a:r>
              <a:rPr lang="en-US" dirty="0" err="1"/>
              <a:t>Zeifman</a:t>
            </a:r>
            <a:endParaRPr lang="en-US" dirty="0"/>
          </a:p>
        </p:txBody>
      </p:sp>
      <p:sp>
        <p:nvSpPr>
          <p:cNvPr id="8" name="Text Placeholder 7">
            <a:extLst>
              <a:ext uri="{FF2B5EF4-FFF2-40B4-BE49-F238E27FC236}">
                <a16:creationId xmlns:a16="http://schemas.microsoft.com/office/drawing/2014/main" id="{8E75821B-B9D4-658B-60D2-A179E6EBDB53}"/>
              </a:ext>
            </a:extLst>
          </p:cNvPr>
          <p:cNvSpPr>
            <a:spLocks noGrp="1"/>
          </p:cNvSpPr>
          <p:nvPr>
            <p:ph type="body" sz="quarter" idx="14"/>
          </p:nvPr>
        </p:nvSpPr>
        <p:spPr/>
        <p:txBody>
          <a:bodyPr>
            <a:normAutofit/>
          </a:bodyPr>
          <a:lstStyle/>
          <a:p>
            <a:r>
              <a:rPr lang="en-US" dirty="0"/>
              <a:t>What is the import of that difference? Is TS taking us into the ‘real’ of relationships as he sees them by having Annie confess that she is emotionally entangled with her co-star Billy, but not in a physical manner? The comparison with the first scene makes us see the difference between the contrived flatness there with (as Charlotte accused Henry in the second scene skewed towards giving the mail all the best lines and this scene that appears more 3-dimensional, more </a:t>
            </a:r>
            <a:r>
              <a:rPr lang="en-US" b="1" i="1" dirty="0"/>
              <a:t>real</a:t>
            </a:r>
            <a:r>
              <a:rPr lang="en-US" dirty="0"/>
              <a:t>, less scripted?   </a:t>
            </a:r>
          </a:p>
        </p:txBody>
      </p:sp>
    </p:spTree>
    <p:extLst>
      <p:ext uri="{BB962C8B-B14F-4D97-AF65-F5344CB8AC3E}">
        <p14:creationId xmlns:p14="http://schemas.microsoft.com/office/powerpoint/2010/main" val="1918751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1F107F-7724-2659-FF5F-993FA252D5A7}"/>
              </a:ext>
            </a:extLst>
          </p:cNvPr>
          <p:cNvSpPr>
            <a:spLocks noGrp="1"/>
          </p:cNvSpPr>
          <p:nvPr>
            <p:ph type="title"/>
          </p:nvPr>
        </p:nvSpPr>
        <p:spPr/>
        <p:txBody>
          <a:bodyPr/>
          <a:lstStyle/>
          <a:p>
            <a:r>
              <a:rPr lang="en-US" dirty="0"/>
              <a:t>Callbacks: Scene Seven</a:t>
            </a:r>
          </a:p>
        </p:txBody>
      </p:sp>
      <p:sp>
        <p:nvSpPr>
          <p:cNvPr id="6" name="Content Placeholder 5">
            <a:extLst>
              <a:ext uri="{FF2B5EF4-FFF2-40B4-BE49-F238E27FC236}">
                <a16:creationId xmlns:a16="http://schemas.microsoft.com/office/drawing/2014/main" id="{092D5BD0-9BED-E533-3565-B06ACB1D7F4D}"/>
              </a:ext>
            </a:extLst>
          </p:cNvPr>
          <p:cNvSpPr>
            <a:spLocks noGrp="1"/>
          </p:cNvSpPr>
          <p:nvPr>
            <p:ph sz="quarter" idx="13"/>
          </p:nvPr>
        </p:nvSpPr>
        <p:spPr/>
        <p:txBody>
          <a:bodyPr>
            <a:normAutofit/>
          </a:bodyPr>
          <a:lstStyle/>
          <a:p>
            <a:r>
              <a:rPr lang="en-US" dirty="0"/>
              <a:t>Both from Debbie</a:t>
            </a:r>
          </a:p>
          <a:p>
            <a:r>
              <a:rPr lang="en-US" dirty="0"/>
              <a:t>“When I was twelve I was obsessed. Everything was sex. Latin was sex. The dictionary fell open </a:t>
            </a:r>
            <a:r>
              <a:rPr lang="en-US" b="1" i="1" dirty="0"/>
              <a:t>at ‘meretrix’, a harlot. You could feel the mystery coming off the word like musk. ‘Meretrix’! </a:t>
            </a:r>
            <a:r>
              <a:rPr lang="en-US" dirty="0"/>
              <a:t>This was none of your mensa-a-table, this was a flash from a forbidden planet, and it was everywhere. History was sex, French was sex, art was sex, the Bible, poetry, penfriends, games, music, everything was sex except biology which was obviously sex but not really sex, not the one which was secret and ecstatic and wicked and a sacrament and all the things it was supposed to be but couldn’t be at one and the same time — I got that in the boiler room and it turned out to be biology after all.”</a:t>
            </a:r>
          </a:p>
          <a:p>
            <a:r>
              <a:rPr lang="en-US" b="1" i="1" dirty="0"/>
              <a:t>Exclusive rights isn’t love, it’s colonization</a:t>
            </a:r>
          </a:p>
        </p:txBody>
      </p:sp>
    </p:spTree>
    <p:extLst>
      <p:ext uri="{BB962C8B-B14F-4D97-AF65-F5344CB8AC3E}">
        <p14:creationId xmlns:p14="http://schemas.microsoft.com/office/powerpoint/2010/main" val="284438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468AB-72B0-0E9A-CD64-10E187FE640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BAFA6BC-B062-2DB0-AAEF-D9881B1B945E}"/>
              </a:ext>
            </a:extLst>
          </p:cNvPr>
          <p:cNvSpPr>
            <a:spLocks noGrp="1"/>
          </p:cNvSpPr>
          <p:nvPr>
            <p:ph type="title"/>
          </p:nvPr>
        </p:nvSpPr>
        <p:spPr>
          <a:xfrm>
            <a:off x="405258" y="427505"/>
            <a:ext cx="5005727" cy="841248"/>
          </a:xfrm>
        </p:spPr>
        <p:txBody>
          <a:bodyPr anchor="ctr" anchorCtr="0">
            <a:normAutofit fontScale="90000"/>
          </a:bodyPr>
          <a:lstStyle/>
          <a:p>
            <a:r>
              <a:rPr lang="en-US" dirty="0">
                <a:latin typeface="Broadway" panose="04040905080B02020502" pitchFamily="82" charset="0"/>
              </a:rPr>
              <a:t>The Real Thing Carousel</a:t>
            </a:r>
          </a:p>
        </p:txBody>
      </p:sp>
      <p:pic>
        <p:nvPicPr>
          <p:cNvPr id="12" name="Content Placeholder 11">
            <a:extLst>
              <a:ext uri="{FF2B5EF4-FFF2-40B4-BE49-F238E27FC236}">
                <a16:creationId xmlns:a16="http://schemas.microsoft.com/office/drawing/2014/main" id="{9344DAA3-E804-C67B-21A9-8B1727BB5AC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p:blipFill>
        <p:spPr>
          <a:xfrm>
            <a:off x="612775" y="2253067"/>
            <a:ext cx="4573588" cy="3220228"/>
          </a:xfrm>
        </p:spPr>
      </p:pic>
      <p:sp>
        <p:nvSpPr>
          <p:cNvPr id="15" name="TextBox 14">
            <a:extLst>
              <a:ext uri="{FF2B5EF4-FFF2-40B4-BE49-F238E27FC236}">
                <a16:creationId xmlns:a16="http://schemas.microsoft.com/office/drawing/2014/main" id="{7987D8FE-A1CD-4622-A1B6-B19969437BE9}"/>
              </a:ext>
            </a:extLst>
          </p:cNvPr>
          <p:cNvSpPr txBox="1"/>
          <p:nvPr/>
        </p:nvSpPr>
        <p:spPr>
          <a:xfrm>
            <a:off x="1232782" y="5528872"/>
            <a:ext cx="3382297" cy="1200329"/>
          </a:xfrm>
          <a:prstGeom prst="rect">
            <a:avLst/>
          </a:prstGeom>
          <a:solidFill>
            <a:srgbClr val="7030A0"/>
          </a:solidFill>
        </p:spPr>
        <p:txBody>
          <a:bodyPr wrap="square" rtlCol="0">
            <a:spAutoFit/>
          </a:bodyPr>
          <a:lstStyle/>
          <a:p>
            <a:pPr algn="ctr"/>
            <a:r>
              <a:rPr lang="en-US" sz="2400" dirty="0">
                <a:solidFill>
                  <a:schemeClr val="bg1"/>
                </a:solidFill>
                <a:latin typeface="Abadi" panose="020B0604020104020204" pitchFamily="34" charset="0"/>
              </a:rPr>
              <a:t>1984</a:t>
            </a:r>
            <a:br>
              <a:rPr lang="en-US" sz="2400" dirty="0">
                <a:solidFill>
                  <a:schemeClr val="bg1"/>
                </a:solidFill>
                <a:latin typeface="Abadi" panose="020B0604020104020204" pitchFamily="34" charset="0"/>
              </a:rPr>
            </a:br>
            <a:endParaRPr lang="en-US" sz="2400" dirty="0">
              <a:solidFill>
                <a:schemeClr val="bg1"/>
              </a:solidFill>
              <a:latin typeface="Abadi" panose="020B0604020104020204" pitchFamily="34" charset="0"/>
            </a:endParaRPr>
          </a:p>
          <a:p>
            <a:pPr algn="ctr"/>
            <a:r>
              <a:rPr lang="en-US" sz="2400" dirty="0">
                <a:solidFill>
                  <a:schemeClr val="bg1"/>
                </a:solidFill>
                <a:latin typeface="Abadi" panose="020B0604020104020204" pitchFamily="34" charset="0"/>
              </a:rPr>
              <a:t>Broadway</a:t>
            </a:r>
          </a:p>
        </p:txBody>
      </p:sp>
      <p:pic>
        <p:nvPicPr>
          <p:cNvPr id="10" name="Picture 9" descr="A group of people sitting on chairs&#10;&#10;AI-generated content may be incorrect.">
            <a:extLst>
              <a:ext uri="{FF2B5EF4-FFF2-40B4-BE49-F238E27FC236}">
                <a16:creationId xmlns:a16="http://schemas.microsoft.com/office/drawing/2014/main" id="{5D347D00-92A6-5B31-302E-64D105CD5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738" y="311084"/>
            <a:ext cx="5764827" cy="4119514"/>
          </a:xfrm>
          <a:prstGeom prst="rect">
            <a:avLst/>
          </a:prstGeom>
        </p:spPr>
      </p:pic>
      <p:sp>
        <p:nvSpPr>
          <p:cNvPr id="11" name="TextBox 10">
            <a:extLst>
              <a:ext uri="{FF2B5EF4-FFF2-40B4-BE49-F238E27FC236}">
                <a16:creationId xmlns:a16="http://schemas.microsoft.com/office/drawing/2014/main" id="{550E13EB-0D11-C2BC-3E02-9EC1950EEE50}"/>
              </a:ext>
            </a:extLst>
          </p:cNvPr>
          <p:cNvSpPr txBox="1"/>
          <p:nvPr/>
        </p:nvSpPr>
        <p:spPr>
          <a:xfrm>
            <a:off x="7305213" y="4559482"/>
            <a:ext cx="3382297" cy="1200329"/>
          </a:xfrm>
          <a:prstGeom prst="rect">
            <a:avLst/>
          </a:prstGeom>
          <a:solidFill>
            <a:srgbClr val="7030A0"/>
          </a:solidFill>
        </p:spPr>
        <p:txBody>
          <a:bodyPr wrap="square" rtlCol="0">
            <a:spAutoFit/>
          </a:bodyPr>
          <a:lstStyle/>
          <a:p>
            <a:pPr algn="ctr"/>
            <a:r>
              <a:rPr lang="en-US" sz="2400" dirty="0">
                <a:solidFill>
                  <a:schemeClr val="bg1"/>
                </a:solidFill>
                <a:latin typeface="Abadi" panose="020B0604020104020204" pitchFamily="34" charset="0"/>
              </a:rPr>
              <a:t>2014</a:t>
            </a:r>
            <a:br>
              <a:rPr lang="en-US" sz="2400" dirty="0">
                <a:solidFill>
                  <a:schemeClr val="bg1"/>
                </a:solidFill>
                <a:latin typeface="Abadi" panose="020B0604020104020204" pitchFamily="34" charset="0"/>
              </a:rPr>
            </a:br>
            <a:endParaRPr lang="en-US" sz="2400" dirty="0">
              <a:solidFill>
                <a:schemeClr val="bg1"/>
              </a:solidFill>
              <a:latin typeface="Abadi" panose="020B0604020104020204" pitchFamily="34" charset="0"/>
            </a:endParaRPr>
          </a:p>
          <a:p>
            <a:pPr algn="ctr"/>
            <a:r>
              <a:rPr lang="en-US" sz="2400" dirty="0">
                <a:solidFill>
                  <a:schemeClr val="bg1"/>
                </a:solidFill>
                <a:latin typeface="Abadi" panose="020B0604020104020204" pitchFamily="34" charset="0"/>
              </a:rPr>
              <a:t>Broadway</a:t>
            </a:r>
          </a:p>
        </p:txBody>
      </p:sp>
    </p:spTree>
    <p:extLst>
      <p:ext uri="{BB962C8B-B14F-4D97-AF65-F5344CB8AC3E}">
        <p14:creationId xmlns:p14="http://schemas.microsoft.com/office/powerpoint/2010/main" val="3562007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DA1C2-07B7-0657-0ABC-B9572CFF417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9FC4B9D-C34B-FEFF-8B2E-360914D030E1}"/>
              </a:ext>
            </a:extLst>
          </p:cNvPr>
          <p:cNvSpPr>
            <a:spLocks noGrp="1"/>
          </p:cNvSpPr>
          <p:nvPr>
            <p:ph type="title"/>
          </p:nvPr>
        </p:nvSpPr>
        <p:spPr/>
        <p:txBody>
          <a:bodyPr/>
          <a:lstStyle/>
          <a:p>
            <a:r>
              <a:rPr lang="en-US" dirty="0"/>
              <a:t>Callbacks: Scene Eleven</a:t>
            </a:r>
          </a:p>
        </p:txBody>
      </p:sp>
      <p:sp>
        <p:nvSpPr>
          <p:cNvPr id="6" name="Content Placeholder 5">
            <a:extLst>
              <a:ext uri="{FF2B5EF4-FFF2-40B4-BE49-F238E27FC236}">
                <a16:creationId xmlns:a16="http://schemas.microsoft.com/office/drawing/2014/main" id="{CEE5675D-443E-A9BA-C168-C0FEF08815A3}"/>
              </a:ext>
            </a:extLst>
          </p:cNvPr>
          <p:cNvSpPr>
            <a:spLocks noGrp="1"/>
          </p:cNvSpPr>
          <p:nvPr>
            <p:ph sz="quarter" idx="13"/>
          </p:nvPr>
        </p:nvSpPr>
        <p:spPr/>
        <p:txBody>
          <a:bodyPr>
            <a:normAutofit fontScale="85000" lnSpcReduction="20000"/>
          </a:bodyPr>
          <a:lstStyle/>
          <a:p>
            <a:r>
              <a:rPr lang="en-US" dirty="0"/>
              <a:t>HENRY: Dignified cuckoldry is a difficult trick, but it can be done. Think of it as modern marriage. We have got beyond hypocrisy, you and I. </a:t>
            </a:r>
            <a:r>
              <a:rPr lang="en-US" b="1" i="1" dirty="0"/>
              <a:t>Exclusive rights isn't love, it's colonization</a:t>
            </a:r>
            <a:r>
              <a:rPr lang="en-US" dirty="0"/>
              <a:t>.</a:t>
            </a:r>
          </a:p>
          <a:p>
            <a:r>
              <a:rPr lang="en-US" dirty="0"/>
              <a:t>ANNIE: Stop it—please stop it.  (Pause)</a:t>
            </a:r>
          </a:p>
          <a:p>
            <a:r>
              <a:rPr lang="en-US" dirty="0"/>
              <a:t>HENRY: The trouble is, I can't find a part of myself where you're not important. I write in order to be worth your while and to finance the way I want to live with you. Not the way you want to live. The way I want to live with you. Without you I wouldn't care. I'd eat tinned spaghetti and put on yesterday's clothes. But as it is I change my socks, and make money, and tart up Brodie's unspeakable drivel into speakable drivel so he can be an author too, like me. Not that it seems to have done him much good. Perhaps the authorities saw that it was a touch meretricious. </a:t>
            </a:r>
            <a:r>
              <a:rPr lang="en-US" b="1" i="1" dirty="0"/>
              <a:t>Meretrix, </a:t>
            </a:r>
            <a:r>
              <a:rPr lang="en-US" b="1" i="1" dirty="0" err="1"/>
              <a:t>meretricis</a:t>
            </a:r>
            <a:r>
              <a:rPr lang="en-US" dirty="0"/>
              <a:t>. Harlot.</a:t>
            </a:r>
          </a:p>
          <a:p>
            <a:r>
              <a:rPr lang="en-US" dirty="0"/>
              <a:t>ANNIE: You shouldn't have done it if you didn't think it was right.</a:t>
            </a:r>
          </a:p>
          <a:p>
            <a:r>
              <a:rPr lang="en-US" dirty="0"/>
              <a:t>HENRY: You think it's right. I can't cope with more than one moral system at a time. Mine is that what you think is right is right. What you do is right. What you want is right. There was a tribe, wasn't there, which worshipped Charlie Chaplin. It worked just as well as any other theology, apparently. They loved Charlie Chaplin. I love you.</a:t>
            </a:r>
          </a:p>
        </p:txBody>
      </p:sp>
      <p:sp>
        <p:nvSpPr>
          <p:cNvPr id="2" name="Speech Bubble: Rectangle 1">
            <a:extLst>
              <a:ext uri="{FF2B5EF4-FFF2-40B4-BE49-F238E27FC236}">
                <a16:creationId xmlns:a16="http://schemas.microsoft.com/office/drawing/2014/main" id="{2946E865-BFD2-3DA4-8A84-5A6FE4B68A45}"/>
              </a:ext>
            </a:extLst>
          </p:cNvPr>
          <p:cNvSpPr/>
          <p:nvPr/>
        </p:nvSpPr>
        <p:spPr>
          <a:xfrm>
            <a:off x="1055802" y="2743200"/>
            <a:ext cx="678730" cy="1225485"/>
          </a:xfrm>
          <a:prstGeom prst="wedgeRectCallout">
            <a:avLst>
              <a:gd name="adj1" fmla="val 120834"/>
              <a:gd name="adj2" fmla="val -51346"/>
            </a:avLst>
          </a:prstGeom>
        </p:spPr>
        <p:style>
          <a:lnRef idx="2">
            <a:schemeClr val="accent1">
              <a:shade val="15000"/>
            </a:schemeClr>
          </a:lnRef>
          <a:fillRef idx="1001">
            <a:schemeClr val="dk2"/>
          </a:fillRef>
          <a:effectRef idx="0">
            <a:schemeClr val="accent1"/>
          </a:effectRef>
          <a:fontRef idx="minor">
            <a:schemeClr val="lt1"/>
          </a:fontRef>
        </p:style>
        <p:txBody>
          <a:bodyPr rtlCol="0" anchor="ctr"/>
          <a:lstStyle/>
          <a:p>
            <a:pPr algn="ctr"/>
            <a:endParaRPr lang="en-US" b="1"/>
          </a:p>
        </p:txBody>
      </p:sp>
      <p:sp>
        <p:nvSpPr>
          <p:cNvPr id="3" name="Speech Bubble: Rectangle 2">
            <a:extLst>
              <a:ext uri="{FF2B5EF4-FFF2-40B4-BE49-F238E27FC236}">
                <a16:creationId xmlns:a16="http://schemas.microsoft.com/office/drawing/2014/main" id="{733373F6-D654-1E18-08EB-D344B1E4EEF8}"/>
              </a:ext>
            </a:extLst>
          </p:cNvPr>
          <p:cNvSpPr/>
          <p:nvPr/>
        </p:nvSpPr>
        <p:spPr>
          <a:xfrm>
            <a:off x="678730" y="2754195"/>
            <a:ext cx="1057372" cy="1225485"/>
          </a:xfrm>
          <a:prstGeom prst="wedgeRectCallout">
            <a:avLst>
              <a:gd name="adj1" fmla="val 145834"/>
              <a:gd name="adj2" fmla="val 61731"/>
            </a:avLst>
          </a:prstGeom>
        </p:spPr>
        <p:style>
          <a:lnRef idx="2">
            <a:schemeClr val="accent1">
              <a:shade val="15000"/>
            </a:schemeClr>
          </a:lnRef>
          <a:fillRef idx="1001">
            <a:schemeClr val="dk2"/>
          </a:fillRef>
          <a:effectRef idx="0">
            <a:schemeClr val="accent1"/>
          </a:effectRef>
          <a:fontRef idx="minor">
            <a:schemeClr val="lt1"/>
          </a:fontRef>
        </p:style>
        <p:txBody>
          <a:bodyPr rtlCol="0" anchor="ctr"/>
          <a:lstStyle/>
          <a:p>
            <a:pPr algn="ctr"/>
            <a:r>
              <a:rPr lang="en-US" b="1" dirty="0"/>
              <a:t>Both from DEBBIE!!</a:t>
            </a:r>
          </a:p>
        </p:txBody>
      </p:sp>
      <p:sp>
        <p:nvSpPr>
          <p:cNvPr id="4" name="Rectangle 3">
            <a:extLst>
              <a:ext uri="{FF2B5EF4-FFF2-40B4-BE49-F238E27FC236}">
                <a16:creationId xmlns:a16="http://schemas.microsoft.com/office/drawing/2014/main" id="{5F717A0B-DCD6-FB6B-3A81-D0D6A4F6CC4E}"/>
              </a:ext>
            </a:extLst>
          </p:cNvPr>
          <p:cNvSpPr/>
          <p:nvPr/>
        </p:nvSpPr>
        <p:spPr>
          <a:xfrm>
            <a:off x="484712" y="5823656"/>
            <a:ext cx="10958642" cy="923330"/>
          </a:xfrm>
          <a:prstGeom prst="rect">
            <a:avLst/>
          </a:prstGeom>
          <a:noFill/>
          <a:ln w="28575">
            <a:solidFill>
              <a:schemeClr val="tx1"/>
            </a:solidFill>
            <a:prstDash val="dash"/>
          </a:ln>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What Does That Do To The Audience?</a:t>
            </a:r>
          </a:p>
        </p:txBody>
      </p:sp>
    </p:spTree>
    <p:extLst>
      <p:ext uri="{BB962C8B-B14F-4D97-AF65-F5344CB8AC3E}">
        <p14:creationId xmlns:p14="http://schemas.microsoft.com/office/powerpoint/2010/main" val="3747437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C7F31-2A9C-89C4-CD8E-22E1D0D2D1B8}"/>
              </a:ext>
            </a:extLst>
          </p:cNvPr>
          <p:cNvSpPr>
            <a:spLocks noGrp="1"/>
          </p:cNvSpPr>
          <p:nvPr>
            <p:ph type="title"/>
          </p:nvPr>
        </p:nvSpPr>
        <p:spPr/>
        <p:txBody>
          <a:bodyPr/>
          <a:lstStyle/>
          <a:p>
            <a:r>
              <a:rPr lang="en-US"/>
              <a:t>Dramatic Irony </a:t>
            </a:r>
          </a:p>
        </p:txBody>
      </p:sp>
      <p:sp>
        <p:nvSpPr>
          <p:cNvPr id="5" name="Content Placeholder 4">
            <a:extLst>
              <a:ext uri="{FF2B5EF4-FFF2-40B4-BE49-F238E27FC236}">
                <a16:creationId xmlns:a16="http://schemas.microsoft.com/office/drawing/2014/main" id="{D7884033-3B81-C9BB-C2E2-AB3A81CE6354}"/>
              </a:ext>
            </a:extLst>
          </p:cNvPr>
          <p:cNvSpPr>
            <a:spLocks noGrp="1"/>
          </p:cNvSpPr>
          <p:nvPr>
            <p:ph sz="quarter" idx="13"/>
          </p:nvPr>
        </p:nvSpPr>
        <p:spPr>
          <a:xfrm>
            <a:off x="4148918" y="2230448"/>
            <a:ext cx="7349947" cy="3721608"/>
          </a:xfrm>
        </p:spPr>
        <p:txBody>
          <a:bodyPr>
            <a:normAutofit fontScale="92500" lnSpcReduction="20000"/>
          </a:bodyPr>
          <a:lstStyle/>
          <a:p>
            <a:pPr marL="0" indent="0">
              <a:buNone/>
            </a:pPr>
            <a:r>
              <a:rPr lang="en-US" sz="2400" dirty="0">
                <a:latin typeface="Abadi" panose="020B0604020104020204" pitchFamily="34" charset="0"/>
              </a:rPr>
              <a:t>We know that Henry and Annie are having an affair, but Charlotte and Max do not</a:t>
            </a:r>
          </a:p>
          <a:p>
            <a:pPr marL="0" indent="0">
              <a:buNone/>
            </a:pPr>
            <a:r>
              <a:rPr lang="en-US" sz="2400" dirty="0">
                <a:latin typeface="Abadi" panose="020B0604020104020204" pitchFamily="34" charset="0"/>
              </a:rPr>
              <a:t>Later we know — but Henry  does not — that Annie takes as a lover Billy her “22-ish” co-star in </a:t>
            </a:r>
            <a:r>
              <a:rPr lang="en-US" sz="2400" i="1" dirty="0">
                <a:latin typeface="Abadi" panose="020B0604020104020204" pitchFamily="34" charset="0"/>
              </a:rPr>
              <a:t>Tis Pity She’s A Whore</a:t>
            </a:r>
          </a:p>
          <a:p>
            <a:pPr marL="0" indent="0">
              <a:buNone/>
            </a:pPr>
            <a:r>
              <a:rPr lang="en-US" sz="2400" dirty="0">
                <a:latin typeface="Abadi" panose="020B0604020104020204" pitchFamily="34" charset="0"/>
              </a:rPr>
              <a:t>What does this knowledge do to us as the play unfolds to the last scene?</a:t>
            </a:r>
          </a:p>
          <a:p>
            <a:pPr marL="0" indent="0">
              <a:buNone/>
            </a:pPr>
            <a:r>
              <a:rPr lang="en-US" sz="2400" dirty="0">
                <a:latin typeface="Abadi" panose="020B0604020104020204" pitchFamily="34" charset="0"/>
              </a:rPr>
              <a:t>How is this helping to subsume the thought and calculation?</a:t>
            </a:r>
          </a:p>
        </p:txBody>
      </p:sp>
      <p:pic>
        <p:nvPicPr>
          <p:cNvPr id="3" name="Picture 2">
            <a:extLst>
              <a:ext uri="{FF2B5EF4-FFF2-40B4-BE49-F238E27FC236}">
                <a16:creationId xmlns:a16="http://schemas.microsoft.com/office/drawing/2014/main" id="{8BEF09CF-0B8D-60C2-64D6-F36C37300148}"/>
              </a:ext>
            </a:extLst>
          </p:cNvPr>
          <p:cNvPicPr>
            <a:picLocks noChangeAspect="1"/>
          </p:cNvPicPr>
          <p:nvPr/>
        </p:nvPicPr>
        <p:blipFill>
          <a:blip r:embed="rId2"/>
          <a:stretch>
            <a:fillRect/>
          </a:stretch>
        </p:blipFill>
        <p:spPr>
          <a:xfrm>
            <a:off x="517751" y="4178335"/>
            <a:ext cx="3057525" cy="2038350"/>
          </a:xfrm>
          <a:prstGeom prst="rect">
            <a:avLst/>
          </a:prstGeom>
        </p:spPr>
      </p:pic>
      <p:pic>
        <p:nvPicPr>
          <p:cNvPr id="7" name="Picture 6">
            <a:extLst>
              <a:ext uri="{FF2B5EF4-FFF2-40B4-BE49-F238E27FC236}">
                <a16:creationId xmlns:a16="http://schemas.microsoft.com/office/drawing/2014/main" id="{484852C2-DA8A-6897-DD69-5A95C891E1E5}"/>
              </a:ext>
            </a:extLst>
          </p:cNvPr>
          <p:cNvPicPr>
            <a:picLocks noChangeAspect="1"/>
          </p:cNvPicPr>
          <p:nvPr/>
        </p:nvPicPr>
        <p:blipFill>
          <a:blip r:embed="rId3"/>
          <a:stretch>
            <a:fillRect/>
          </a:stretch>
        </p:blipFill>
        <p:spPr>
          <a:xfrm>
            <a:off x="471947" y="1606910"/>
            <a:ext cx="3219451" cy="2125199"/>
          </a:xfrm>
          <a:prstGeom prst="rect">
            <a:avLst/>
          </a:prstGeom>
        </p:spPr>
      </p:pic>
    </p:spTree>
    <p:extLst>
      <p:ext uri="{BB962C8B-B14F-4D97-AF65-F5344CB8AC3E}">
        <p14:creationId xmlns:p14="http://schemas.microsoft.com/office/powerpoint/2010/main" val="221411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7F0134-0E23-64CA-129A-32F41FEF9545}"/>
              </a:ext>
            </a:extLst>
          </p:cNvPr>
          <p:cNvSpPr>
            <a:spLocks noGrp="1"/>
          </p:cNvSpPr>
          <p:nvPr>
            <p:ph type="title"/>
          </p:nvPr>
        </p:nvSpPr>
        <p:spPr/>
        <p:txBody>
          <a:bodyPr>
            <a:normAutofit fontScale="90000"/>
          </a:bodyPr>
          <a:lstStyle/>
          <a:p>
            <a:r>
              <a:rPr lang="en-US" dirty="0"/>
              <a:t>The Cricket Bat Analogy:</a:t>
            </a:r>
            <a:br>
              <a:rPr lang="en-US" dirty="0"/>
            </a:br>
            <a:r>
              <a:rPr lang="en-US" sz="2700" dirty="0"/>
              <a:t>Is the Play about Writing? Writers? Stoppard?</a:t>
            </a:r>
            <a:br>
              <a:rPr lang="en-US" sz="2700" dirty="0"/>
            </a:br>
            <a:r>
              <a:rPr lang="en-US" sz="2700" dirty="0"/>
              <a:t>Or The Game Within The Game?</a:t>
            </a:r>
          </a:p>
        </p:txBody>
      </p:sp>
      <p:sp>
        <p:nvSpPr>
          <p:cNvPr id="6" name="Content Placeholder 5">
            <a:extLst>
              <a:ext uri="{FF2B5EF4-FFF2-40B4-BE49-F238E27FC236}">
                <a16:creationId xmlns:a16="http://schemas.microsoft.com/office/drawing/2014/main" id="{37603780-DCEA-46DF-51AF-D67E984759B1}"/>
              </a:ext>
            </a:extLst>
          </p:cNvPr>
          <p:cNvSpPr>
            <a:spLocks noGrp="1"/>
          </p:cNvSpPr>
          <p:nvPr>
            <p:ph sz="quarter" idx="14"/>
          </p:nvPr>
        </p:nvSpPr>
        <p:spPr/>
        <p:txBody>
          <a:bodyPr>
            <a:normAutofit fontScale="92500" lnSpcReduction="20000"/>
          </a:bodyPr>
          <a:lstStyle/>
          <a:p>
            <a:r>
              <a:rPr lang="en-US" dirty="0">
                <a:latin typeface="Abadi" panose="020B0604020104020204" pitchFamily="34" charset="0"/>
              </a:rPr>
              <a:t>TS: This play wasn't written in order to say certain things about writing. It was written because I liked the idea of the game, the device of having the same thing happened two or three times 
MG: But it does deal more directly with theater than your other plays.
TS: Yes. But once you're stuck with him being a playwright who wrote the first scene, whatever narrative you invent would be about his life 
MG: He doesn't have to be married to two actresses.
TS: He does, you see .
MG: Not all playwrights are. 
TS: I'm not talking about that. I'm talking about my scheme, my idiotic game, a play where it turns out a woman is married to the man who wrote the first scene . If the writer's wife has got to be in both situations, she's got to be an actress. </a:t>
            </a:r>
            <a:r>
              <a:rPr lang="en-US" i="1" dirty="0">
                <a:latin typeface="Abadi" panose="020B0604020104020204" pitchFamily="34" charset="0"/>
              </a:rPr>
              <a:t>It's determined by the playful idea of having people repeat their situation in fiction. </a:t>
            </a:r>
          </a:p>
        </p:txBody>
      </p:sp>
      <p:pic>
        <p:nvPicPr>
          <p:cNvPr id="1026" name="Picture 2" descr="69 Portraits Of British Playwright Tom Stoppard Stock Photos, High-Res  Pictures, and Images - Getty Images">
            <a:extLst>
              <a:ext uri="{FF2B5EF4-FFF2-40B4-BE49-F238E27FC236}">
                <a16:creationId xmlns:a16="http://schemas.microsoft.com/office/drawing/2014/main" id="{BAECA23C-68F5-D1CB-420F-E921A77A04FB}"/>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t="7325" b="73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788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2F13-9894-338F-7B50-DD573F3B4870}"/>
              </a:ext>
            </a:extLst>
          </p:cNvPr>
          <p:cNvSpPr>
            <a:spLocks noGrp="1"/>
          </p:cNvSpPr>
          <p:nvPr>
            <p:ph type="title"/>
          </p:nvPr>
        </p:nvSpPr>
        <p:spPr/>
        <p:txBody>
          <a:bodyPr/>
          <a:lstStyle/>
          <a:p>
            <a:r>
              <a:rPr lang="en-US" dirty="0"/>
              <a:t>Scene Five </a:t>
            </a:r>
          </a:p>
        </p:txBody>
      </p:sp>
      <p:sp>
        <p:nvSpPr>
          <p:cNvPr id="3" name="Content Placeholder 2">
            <a:extLst>
              <a:ext uri="{FF2B5EF4-FFF2-40B4-BE49-F238E27FC236}">
                <a16:creationId xmlns:a16="http://schemas.microsoft.com/office/drawing/2014/main" id="{6A570C7D-520C-73BB-4CD2-95448D1AFF3F}"/>
              </a:ext>
            </a:extLst>
          </p:cNvPr>
          <p:cNvSpPr>
            <a:spLocks noGrp="1"/>
          </p:cNvSpPr>
          <p:nvPr>
            <p:ph sz="quarter" idx="13"/>
          </p:nvPr>
        </p:nvSpPr>
        <p:spPr>
          <a:xfrm>
            <a:off x="1234910" y="2240280"/>
            <a:ext cx="9462777" cy="3721608"/>
          </a:xfrm>
        </p:spPr>
        <p:txBody>
          <a:bodyPr>
            <a:noAutofit/>
          </a:bodyPr>
          <a:lstStyle/>
          <a:p>
            <a:r>
              <a:rPr lang="en-US" i="1" dirty="0"/>
              <a:t>“I don’t think writers are sacred, but words are.  They deserve respect.  If you get the right ones in the right order, you can nudge the world a little or make a poem which children will speak for you when you’re dead.”</a:t>
            </a:r>
          </a:p>
          <a:p>
            <a:r>
              <a:rPr lang="en-US" dirty="0"/>
              <a:t>How do these these three sentences land when taken in the context of Henry and Annie’s argument?</a:t>
            </a:r>
          </a:p>
          <a:p>
            <a:r>
              <a:rPr lang="en-US" dirty="0"/>
              <a:t>Annie in defending Brodie tags her playwright husband a snob, arguing that his concept of “good writing” is warped:</a:t>
            </a:r>
          </a:p>
          <a:p>
            <a:r>
              <a:rPr lang="en-US" i="1" dirty="0"/>
              <a:t>“You judge everything as if everyone starts off from the same place, aiming at the same prize.  Eng. Lit.  Shakespeare out in front by a mile, and the rest of the field strung out behind trying to close the gap.  You all write for people who would like to write like you if only they could write.”</a:t>
            </a:r>
          </a:p>
          <a:p>
            <a:r>
              <a:rPr lang="en-US" dirty="0"/>
              <a:t>Does Annie have a point?</a:t>
            </a:r>
          </a:p>
          <a:p>
            <a:endParaRPr lang="en-US" dirty="0"/>
          </a:p>
          <a:p>
            <a:endParaRPr lang="en-US" dirty="0"/>
          </a:p>
          <a:p>
            <a:pPr marL="0" indent="0">
              <a:buNone/>
            </a:pPr>
            <a:endParaRPr lang="en-US" dirty="0"/>
          </a:p>
        </p:txBody>
      </p:sp>
      <p:pic>
        <p:nvPicPr>
          <p:cNvPr id="4098" name="Picture 2">
            <a:extLst>
              <a:ext uri="{FF2B5EF4-FFF2-40B4-BE49-F238E27FC236}">
                <a16:creationId xmlns:a16="http://schemas.microsoft.com/office/drawing/2014/main" id="{E0F787AA-2EA9-F1E0-4AB6-4D6E26167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4965" y="0"/>
            <a:ext cx="19050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581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81D30-1956-46C6-2194-E1B7A09B1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181873-F98A-C420-E7B1-62DF8A69CEE2}"/>
              </a:ext>
            </a:extLst>
          </p:cNvPr>
          <p:cNvSpPr>
            <a:spLocks noGrp="1"/>
          </p:cNvSpPr>
          <p:nvPr>
            <p:ph type="title"/>
          </p:nvPr>
        </p:nvSpPr>
        <p:spPr/>
        <p:txBody>
          <a:bodyPr/>
          <a:lstStyle/>
          <a:p>
            <a:r>
              <a:rPr lang="en-US" dirty="0"/>
              <a:t>Scene Five (continued) </a:t>
            </a:r>
          </a:p>
        </p:txBody>
      </p:sp>
      <p:sp>
        <p:nvSpPr>
          <p:cNvPr id="3" name="Content Placeholder 2">
            <a:extLst>
              <a:ext uri="{FF2B5EF4-FFF2-40B4-BE49-F238E27FC236}">
                <a16:creationId xmlns:a16="http://schemas.microsoft.com/office/drawing/2014/main" id="{08879000-19F2-22EA-1C8D-BBA831AC7F08}"/>
              </a:ext>
            </a:extLst>
          </p:cNvPr>
          <p:cNvSpPr>
            <a:spLocks noGrp="1"/>
          </p:cNvSpPr>
          <p:nvPr>
            <p:ph sz="quarter" idx="13"/>
          </p:nvPr>
        </p:nvSpPr>
        <p:spPr>
          <a:xfrm>
            <a:off x="1847653" y="1457855"/>
            <a:ext cx="9462777" cy="3721608"/>
          </a:xfrm>
        </p:spPr>
        <p:txBody>
          <a:bodyPr>
            <a:noAutofit/>
          </a:bodyPr>
          <a:lstStyle/>
          <a:p>
            <a:pPr marL="0" indent="0">
              <a:buNone/>
            </a:pPr>
            <a:r>
              <a:rPr lang="en-US" dirty="0">
                <a:latin typeface="Arial Narrow" panose="020B0606020202030204" pitchFamily="34" charset="0"/>
              </a:rPr>
              <a:t>This [cricket bat] here, which looks like a wooden club, is actually several pieces of particular wood cunningly put together in a certain way so that the whole thing is sprung, like a dance floor.  It’s for hitting cricket balls with.  If you get it right, the cricket ball will travel two hundred yards in four seconds, and all you’ve done is give it a knock like knocking the top off a bottle of stout, and it makes a noise like a trout taking a fly… (He clucks his tongue to make the noise.) What we’re trying to do is write cricket bats, so that when we throw up an idea and give it a little knock it might... travel… (He clucks his tongue again and picks up [Brodie’s] script.) Now, what we’ve got here is a lump of wood of roughly the same shape trying to be a cricket bat, and if you hit a ball with it, the ball will travel about ten feet and you will drop the bat and dance about shouting ‘Ouch!’ with your hands stuck into your armpits.  (indicating the cricket bat) This isn’t better because someone says it’s better, or because there’s a conspiracy by the MCC to keep cudgels out of Lords.  It’s better because it’s better.  You don’t believe me, so I suggest you go out to bat with this and see how you get on.  [he reads] ‘You’re a strange boy,  Billy, how old are you?’ ‘Twenty, but I’ve lived more than you’ll ever live.’ Ooh, ouch! (He drops the script and hops about with his hands in his armpits, going ‘Ouch!’)</a:t>
            </a:r>
          </a:p>
          <a:p>
            <a:endParaRPr lang="en-US" dirty="0">
              <a:latin typeface="Arial Narrow" panose="020B0606020202030204" pitchFamily="34" charset="0"/>
            </a:endParaRPr>
          </a:p>
          <a:p>
            <a:pPr marL="0" indent="0">
              <a:buNone/>
            </a:pPr>
            <a:endParaRPr lang="en-US" dirty="0">
              <a:latin typeface="Arial Narrow" panose="020B0606020202030204" pitchFamily="34" charset="0"/>
            </a:endParaRPr>
          </a:p>
        </p:txBody>
      </p:sp>
      <p:sp>
        <p:nvSpPr>
          <p:cNvPr id="4" name="TextBox 3">
            <a:extLst>
              <a:ext uri="{FF2B5EF4-FFF2-40B4-BE49-F238E27FC236}">
                <a16:creationId xmlns:a16="http://schemas.microsoft.com/office/drawing/2014/main" id="{C1951671-D4A1-9C7A-DEDA-2587C02386F1}"/>
              </a:ext>
            </a:extLst>
          </p:cNvPr>
          <p:cNvSpPr txBox="1"/>
          <p:nvPr/>
        </p:nvSpPr>
        <p:spPr>
          <a:xfrm>
            <a:off x="3968684" y="6004875"/>
            <a:ext cx="4967925" cy="461665"/>
          </a:xfrm>
          <a:prstGeom prst="rect">
            <a:avLst/>
          </a:prstGeom>
          <a:noFill/>
        </p:spPr>
        <p:txBody>
          <a:bodyPr wrap="square" rtlCol="0">
            <a:spAutoFit/>
          </a:bodyPr>
          <a:lstStyle/>
          <a:p>
            <a:pPr algn="ctr"/>
            <a:r>
              <a:rPr lang="en-US" sz="2400" b="1" dirty="0">
                <a:solidFill>
                  <a:srgbClr val="7030A0"/>
                </a:solidFill>
              </a:rPr>
              <a:t>Did Henry (Stoppard) convince you?</a:t>
            </a:r>
          </a:p>
        </p:txBody>
      </p:sp>
    </p:spTree>
    <p:extLst>
      <p:ext uri="{BB962C8B-B14F-4D97-AF65-F5344CB8AC3E}">
        <p14:creationId xmlns:p14="http://schemas.microsoft.com/office/powerpoint/2010/main" val="540974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D37F-E35D-51B0-DE95-65A6EF061556}"/>
              </a:ext>
            </a:extLst>
          </p:cNvPr>
          <p:cNvSpPr>
            <a:spLocks noGrp="1"/>
          </p:cNvSpPr>
          <p:nvPr>
            <p:ph type="title"/>
          </p:nvPr>
        </p:nvSpPr>
        <p:spPr/>
        <p:txBody>
          <a:bodyPr/>
          <a:lstStyle/>
          <a:p>
            <a:r>
              <a:rPr lang="en-US" dirty="0"/>
              <a:t>Analogies and Allusions </a:t>
            </a:r>
          </a:p>
        </p:txBody>
      </p:sp>
      <p:sp>
        <p:nvSpPr>
          <p:cNvPr id="3" name="Content Placeholder 2">
            <a:extLst>
              <a:ext uri="{FF2B5EF4-FFF2-40B4-BE49-F238E27FC236}">
                <a16:creationId xmlns:a16="http://schemas.microsoft.com/office/drawing/2014/main" id="{8892ABFE-F1D2-2BAD-7E6C-62238D514A9D}"/>
              </a:ext>
            </a:extLst>
          </p:cNvPr>
          <p:cNvSpPr>
            <a:spLocks noGrp="1"/>
          </p:cNvSpPr>
          <p:nvPr>
            <p:ph sz="quarter" idx="13"/>
          </p:nvPr>
        </p:nvSpPr>
        <p:spPr>
          <a:xfrm>
            <a:off x="4469531" y="1561550"/>
            <a:ext cx="7349947" cy="3721608"/>
          </a:xfrm>
        </p:spPr>
        <p:txBody>
          <a:bodyPr vert="horz" lIns="91440" tIns="45720" rIns="91440" bIns="45720" rtlCol="0" anchor="t">
            <a:noAutofit/>
          </a:bodyPr>
          <a:lstStyle/>
          <a:p>
            <a:pPr marL="342900" indent="-342900">
              <a:buFont typeface="+mj-lt"/>
              <a:buAutoNum type="arabicPeriod"/>
            </a:pPr>
            <a:r>
              <a:rPr lang="en-US" sz="1600" dirty="0"/>
              <a:t>A handkerchief taken as proof of infidelity. Any other plots in plays come to mind using that device? </a:t>
            </a:r>
          </a:p>
          <a:p>
            <a:pPr marL="342900" indent="-342900">
              <a:buFont typeface="+mj-lt"/>
              <a:buAutoNum type="arabicPeriod"/>
            </a:pPr>
            <a:r>
              <a:rPr lang="en-US" sz="1600" dirty="0"/>
              <a:t>A door slamming as a wife enters, not exits, and a </a:t>
            </a:r>
            <a:r>
              <a:rPr lang="en-US" sz="1600" b="1" i="1" u="sng" dirty="0"/>
              <a:t>house </a:t>
            </a:r>
            <a:r>
              <a:rPr lang="en-US" sz="1600" dirty="0"/>
              <a:t>collapses. Charlotte as the inverse of…</a:t>
            </a:r>
          </a:p>
          <a:p>
            <a:pPr marL="342900" indent="-342900">
              <a:buFont typeface="+mj-lt"/>
              <a:buAutoNum type="arabicPeriod"/>
            </a:pPr>
            <a:r>
              <a:rPr lang="en-US" sz="1600" dirty="0"/>
              <a:t>Henry James wrote a short story entitled </a:t>
            </a:r>
            <a:r>
              <a:rPr lang="en-US" sz="1600" b="1" dirty="0"/>
              <a:t>The Real Thing</a:t>
            </a:r>
            <a:r>
              <a:rPr lang="en-US" sz="1600" dirty="0"/>
              <a:t>: “The real passion of my life was detestation of the amateur.” Shades of </a:t>
            </a:r>
            <a:r>
              <a:rPr lang="en-US" sz="1600" b="1" dirty="0"/>
              <a:t>our</a:t>
            </a:r>
            <a:r>
              <a:rPr lang="en-US" sz="1600" dirty="0"/>
              <a:t> Henry and his contempt for Brodie: “</a:t>
            </a:r>
            <a:r>
              <a:rPr lang="en-US" sz="1600" i="1" dirty="0"/>
              <a:t>Brodie … everything he builds is jerry-built. It's rubbish. An intelligent child could push it over. </a:t>
            </a:r>
            <a:r>
              <a:rPr lang="en-US" sz="1600" dirty="0"/>
              <a:t>“ </a:t>
            </a:r>
            <a:br>
              <a:rPr lang="en-US" sz="1600" dirty="0"/>
            </a:br>
            <a:r>
              <a:rPr lang="en-US" sz="1600" dirty="0"/>
              <a:t>What was going on for TS that made this such a passion to weave into </a:t>
            </a:r>
            <a:r>
              <a:rPr lang="en-US" sz="1600" dirty="0" err="1"/>
              <a:t>TRT</a:t>
            </a:r>
            <a:r>
              <a:rPr lang="en-US" sz="1600" dirty="0"/>
              <a:t>?</a:t>
            </a:r>
          </a:p>
          <a:p>
            <a:pPr marL="342900" indent="-342900">
              <a:buFont typeface="+mj-lt"/>
              <a:buAutoNum type="arabicPeriod"/>
            </a:pPr>
            <a:r>
              <a:rPr lang="en-US" sz="1600" dirty="0"/>
              <a:t>He has Henry say in Act II: “If Charlotte made it legal with that architect she’s shacked up with, I’d be writing </a:t>
            </a:r>
            <a:r>
              <a:rPr lang="en-US" sz="1600" b="1" dirty="0"/>
              <a:t>the real stuff</a:t>
            </a:r>
            <a:r>
              <a:rPr lang="en-US" sz="1600" dirty="0"/>
              <a:t>.”</a:t>
            </a:r>
            <a:br>
              <a:rPr lang="en-US" sz="1600" dirty="0"/>
            </a:br>
            <a:r>
              <a:rPr lang="en-US" sz="1600" dirty="0"/>
              <a:t>I've added the emphasis here, but the use of the phrase the real stuff is not accidental. There is the real thing in love and there is the real thing in art and what he seems to be saying here is that in both cases there has to be a submission of yourself in order for it to be real, self revelation, sharing of what matters, what you value.</a:t>
            </a:r>
          </a:p>
          <a:p>
            <a:pPr marL="342900" indent="-342900">
              <a:buFont typeface="+mj-lt"/>
              <a:buAutoNum type="arabicPeriod"/>
            </a:pPr>
            <a:endParaRPr lang="en-US" sz="1600" dirty="0"/>
          </a:p>
        </p:txBody>
      </p:sp>
      <p:pic>
        <p:nvPicPr>
          <p:cNvPr id="1026" name="Picture 2" descr="Cynthia Nixon is back in “And Just Like That...” and “The Gilded Age” - The  Washington Post">
            <a:extLst>
              <a:ext uri="{FF2B5EF4-FFF2-40B4-BE49-F238E27FC236}">
                <a16:creationId xmlns:a16="http://schemas.microsoft.com/office/drawing/2014/main" id="{9ED7C39D-B8B5-72E6-E089-C7774D5A6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86" y="2353386"/>
            <a:ext cx="2979336" cy="2979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4873EFC-929A-38B1-49FF-3D9158F9345C}"/>
              </a:ext>
            </a:extLst>
          </p:cNvPr>
          <p:cNvSpPr txBox="1"/>
          <p:nvPr/>
        </p:nvSpPr>
        <p:spPr>
          <a:xfrm>
            <a:off x="744717" y="5326144"/>
            <a:ext cx="2780908" cy="369332"/>
          </a:xfrm>
          <a:prstGeom prst="rect">
            <a:avLst/>
          </a:prstGeom>
          <a:noFill/>
        </p:spPr>
        <p:txBody>
          <a:bodyPr wrap="square" rtlCol="0">
            <a:spAutoFit/>
          </a:bodyPr>
          <a:lstStyle/>
          <a:p>
            <a:r>
              <a:rPr lang="en-US" dirty="0"/>
              <a:t>A door ready for slamming</a:t>
            </a:r>
          </a:p>
        </p:txBody>
      </p:sp>
    </p:spTree>
    <p:extLst>
      <p:ext uri="{BB962C8B-B14F-4D97-AF65-F5344CB8AC3E}">
        <p14:creationId xmlns:p14="http://schemas.microsoft.com/office/powerpoint/2010/main" val="2731108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6709-2AF1-577C-DA43-D0B336232E91}"/>
              </a:ext>
            </a:extLst>
          </p:cNvPr>
          <p:cNvSpPr>
            <a:spLocks noGrp="1"/>
          </p:cNvSpPr>
          <p:nvPr>
            <p:ph type="title"/>
          </p:nvPr>
        </p:nvSpPr>
        <p:spPr/>
        <p:txBody>
          <a:bodyPr/>
          <a:lstStyle/>
          <a:p>
            <a:r>
              <a:rPr lang="en-US" b="1" dirty="0"/>
              <a:t>Intertextuality In The Real Thing</a:t>
            </a:r>
            <a:endParaRPr lang="en-US" dirty="0"/>
          </a:p>
        </p:txBody>
      </p:sp>
      <p:sp>
        <p:nvSpPr>
          <p:cNvPr id="3" name="Content Placeholder 2">
            <a:extLst>
              <a:ext uri="{FF2B5EF4-FFF2-40B4-BE49-F238E27FC236}">
                <a16:creationId xmlns:a16="http://schemas.microsoft.com/office/drawing/2014/main" id="{3EFC95CF-304D-045E-6598-12B6332D4F85}"/>
              </a:ext>
            </a:extLst>
          </p:cNvPr>
          <p:cNvSpPr>
            <a:spLocks noGrp="1"/>
          </p:cNvSpPr>
          <p:nvPr>
            <p:ph type="body" sz="quarter" idx="13"/>
          </p:nvPr>
        </p:nvSpPr>
        <p:spPr/>
        <p:txBody>
          <a:bodyPr>
            <a:noAutofit/>
          </a:bodyPr>
          <a:lstStyle/>
          <a:p>
            <a:r>
              <a:rPr lang="en-US" dirty="0"/>
              <a:t>“Tom Stoppard explores the nature of illusion in </a:t>
            </a:r>
            <a:r>
              <a:rPr lang="en-US" i="1" dirty="0"/>
              <a:t>The Real Thing</a:t>
            </a:r>
            <a:r>
              <a:rPr lang="en-US" dirty="0"/>
              <a:t>: What constitutes reality in love, art, and politics? </a:t>
            </a:r>
            <a:r>
              <a:rPr lang="en-US" i="1" dirty="0"/>
              <a:t>The Real Thing</a:t>
            </a:r>
            <a:r>
              <a:rPr lang="en-US" dirty="0"/>
              <a:t> originated as a structural challenge for Stoppard: “This play wasn’t written in order to say certain things about writing,” he says. “It was written because I liked the idea of the game, the device of having the same thing happen two or three times.” In constructing this game, Stoppard references other works to both challenge narrative perception and use literature as a method for understanding one’s own experience.”</a:t>
            </a:r>
          </a:p>
          <a:p>
            <a:endParaRPr lang="en-US" dirty="0"/>
          </a:p>
        </p:txBody>
      </p:sp>
      <p:sp>
        <p:nvSpPr>
          <p:cNvPr id="4" name="Text Placeholder 3">
            <a:extLst>
              <a:ext uri="{FF2B5EF4-FFF2-40B4-BE49-F238E27FC236}">
                <a16:creationId xmlns:a16="http://schemas.microsoft.com/office/drawing/2014/main" id="{7C84A41D-5AC7-D431-108A-4E32DB079569}"/>
              </a:ext>
            </a:extLst>
          </p:cNvPr>
          <p:cNvSpPr>
            <a:spLocks noGrp="1"/>
          </p:cNvSpPr>
          <p:nvPr>
            <p:ph type="body" sz="quarter" idx="14"/>
          </p:nvPr>
        </p:nvSpPr>
        <p:spPr/>
        <p:txBody>
          <a:bodyPr>
            <a:normAutofit/>
          </a:bodyPr>
          <a:lstStyle/>
          <a:p>
            <a:r>
              <a:rPr lang="en-US" dirty="0"/>
              <a:t>Excerpts from August Strindberg’s </a:t>
            </a:r>
            <a:r>
              <a:rPr lang="en-US" i="1" dirty="0"/>
              <a:t>Miss Julie</a:t>
            </a:r>
            <a:r>
              <a:rPr lang="en-US" dirty="0"/>
              <a:t> and John Ford’s </a:t>
            </a:r>
            <a:r>
              <a:rPr lang="en-US" i="1" dirty="0"/>
              <a:t>‘Tis Pity She’s a Whore</a:t>
            </a:r>
            <a:r>
              <a:rPr lang="en-US" dirty="0"/>
              <a:t> figure prominently in </a:t>
            </a:r>
            <a:r>
              <a:rPr lang="en-US" i="1" dirty="0"/>
              <a:t>The Real Thing</a:t>
            </a:r>
            <a:r>
              <a:rPr lang="en-US" dirty="0"/>
              <a:t>.  The play’s other literary tributes range from obscure to obvious—Stoppard borrows plot devices and paraphrases dialogue from Shakespeare, John Osborne, Noel Coward, George Gershwin, and Oscar Wilde, to name a few.”</a:t>
            </a:r>
          </a:p>
          <a:p>
            <a:pPr lvl="1"/>
            <a:r>
              <a:rPr lang="en-US" dirty="0"/>
              <a:t>Lauren Halvorsen</a:t>
            </a:r>
          </a:p>
          <a:p>
            <a:r>
              <a:rPr lang="en-US" dirty="0"/>
              <a:t>WHY? What do you think this does to the theatrical experience?</a:t>
            </a:r>
          </a:p>
          <a:p>
            <a:endParaRPr lang="en-US" dirty="0"/>
          </a:p>
        </p:txBody>
      </p:sp>
    </p:spTree>
    <p:extLst>
      <p:ext uri="{BB962C8B-B14F-4D97-AF65-F5344CB8AC3E}">
        <p14:creationId xmlns:p14="http://schemas.microsoft.com/office/powerpoint/2010/main" val="2534008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16ACB-C326-7AA9-4B3C-D43867D73CEC}"/>
              </a:ext>
            </a:extLst>
          </p:cNvPr>
          <p:cNvSpPr>
            <a:spLocks noGrp="1"/>
          </p:cNvSpPr>
          <p:nvPr>
            <p:ph type="title"/>
          </p:nvPr>
        </p:nvSpPr>
        <p:spPr/>
        <p:txBody>
          <a:bodyPr/>
          <a:lstStyle/>
          <a:p>
            <a:r>
              <a:rPr lang="en-US" dirty="0"/>
              <a:t>Here’s What Lauren Concludes About This Intertextuality in </a:t>
            </a:r>
            <a:r>
              <a:rPr lang="en-US" dirty="0" err="1"/>
              <a:t>TRT</a:t>
            </a:r>
            <a:endParaRPr lang="en-US" dirty="0"/>
          </a:p>
        </p:txBody>
      </p:sp>
      <p:sp>
        <p:nvSpPr>
          <p:cNvPr id="6" name="Content Placeholder 5">
            <a:extLst>
              <a:ext uri="{FF2B5EF4-FFF2-40B4-BE49-F238E27FC236}">
                <a16:creationId xmlns:a16="http://schemas.microsoft.com/office/drawing/2014/main" id="{FC622AE1-5188-7CCB-9B95-94897C690A91}"/>
              </a:ext>
            </a:extLst>
          </p:cNvPr>
          <p:cNvSpPr>
            <a:spLocks noGrp="1"/>
          </p:cNvSpPr>
          <p:nvPr>
            <p:ph sz="quarter" idx="13"/>
          </p:nvPr>
        </p:nvSpPr>
        <p:spPr/>
        <p:txBody>
          <a:bodyPr/>
          <a:lstStyle/>
          <a:p>
            <a:r>
              <a:rPr lang="en-US" dirty="0"/>
              <a:t>“</a:t>
            </a:r>
            <a:r>
              <a:rPr lang="en-US" i="1" dirty="0"/>
              <a:t>Intertextuality—or the way in which texts gain meaning through referencing other written work—is a recurring concept in the Stoppard canon; his plays Rosencrantz and Guildenstern Are Dead and Travesties reference and re-contextualize the work of others (Shakespeare, Albee, T.S. Eliot, Beckett, et al.), to create a new,  richly layered work. As scholar Kinereth Meyer notes, Stoppard’s intertextual flourishes are used not to show off his gamesmanship (as some have claimed) but to ‘reaffirm the validity of literature in the human experience,’ allowing Stoppard to </a:t>
            </a:r>
            <a:r>
              <a:rPr lang="en-US" dirty="0"/>
              <a:t>‘</a:t>
            </a:r>
            <a:r>
              <a:rPr lang="en-US" b="1" i="1" dirty="0"/>
              <a:t>frame deeply personal considerations of human action, its motives and limitations and values</a:t>
            </a:r>
            <a:r>
              <a:rPr lang="en-US" dirty="0"/>
              <a:t>,’ </a:t>
            </a:r>
            <a:r>
              <a:rPr lang="en-US" i="1" dirty="0"/>
              <a:t>especially among characters who are playwrights and actors themselves</a:t>
            </a:r>
            <a:r>
              <a:rPr lang="en-US" dirty="0"/>
              <a:t>.”</a:t>
            </a:r>
          </a:p>
          <a:p>
            <a:r>
              <a:rPr lang="en-US" dirty="0"/>
              <a:t>The framing adds context and affirmation; TS is saying this argument is not new, but comes from and within other sources</a:t>
            </a:r>
          </a:p>
          <a:p>
            <a:endParaRPr lang="en-US" dirty="0"/>
          </a:p>
        </p:txBody>
      </p:sp>
    </p:spTree>
    <p:extLst>
      <p:ext uri="{BB962C8B-B14F-4D97-AF65-F5344CB8AC3E}">
        <p14:creationId xmlns:p14="http://schemas.microsoft.com/office/powerpoint/2010/main" val="1901046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8041-B9F2-C2E1-DE15-22B200735164}"/>
              </a:ext>
            </a:extLst>
          </p:cNvPr>
          <p:cNvSpPr>
            <a:spLocks noGrp="1"/>
          </p:cNvSpPr>
          <p:nvPr>
            <p:ph type="title"/>
          </p:nvPr>
        </p:nvSpPr>
        <p:spPr/>
        <p:txBody>
          <a:bodyPr/>
          <a:lstStyle/>
          <a:p>
            <a:r>
              <a:rPr lang="en-US"/>
              <a:t>And the ending?</a:t>
            </a:r>
          </a:p>
        </p:txBody>
      </p:sp>
      <p:pic>
        <p:nvPicPr>
          <p:cNvPr id="1026" name="Picture 2" descr="Photostage.co.uk">
            <a:extLst>
              <a:ext uri="{FF2B5EF4-FFF2-40B4-BE49-F238E27FC236}">
                <a16:creationId xmlns:a16="http://schemas.microsoft.com/office/drawing/2014/main" id="{18A5060C-3D14-D5E4-76A2-8E8CF5BA0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954" y="919360"/>
            <a:ext cx="3482517" cy="2305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elicity Kendal: 'No, I'm not obedient and nice … I'm utterly independent'  | Theatre | The Guardian">
            <a:extLst>
              <a:ext uri="{FF2B5EF4-FFF2-40B4-BE49-F238E27FC236}">
                <a16:creationId xmlns:a16="http://schemas.microsoft.com/office/drawing/2014/main" id="{2694DBB1-21F6-5A6B-FDAB-A50B0F23F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6248" y="3327661"/>
            <a:ext cx="2237237" cy="33533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elicity Kendal: 'No, I'm not obedient and nice … I'm utterly independent'  | Theatre | The Guardian">
            <a:extLst>
              <a:ext uri="{FF2B5EF4-FFF2-40B4-BE49-F238E27FC236}">
                <a16:creationId xmlns:a16="http://schemas.microsoft.com/office/drawing/2014/main" id="{CED761DF-3402-233D-486F-DB307F986A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332" y="2177591"/>
            <a:ext cx="3059717" cy="45930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Real Thing">
            <a:extLst>
              <a:ext uri="{FF2B5EF4-FFF2-40B4-BE49-F238E27FC236}">
                <a16:creationId xmlns:a16="http://schemas.microsoft.com/office/drawing/2014/main" id="{8E402BB1-CAD6-D990-6DA8-990DEED9C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978" y="1736299"/>
            <a:ext cx="17907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95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2130-BB59-FE69-A204-CA06094E19DE}"/>
              </a:ext>
            </a:extLst>
          </p:cNvPr>
          <p:cNvSpPr>
            <a:spLocks noGrp="1"/>
          </p:cNvSpPr>
          <p:nvPr>
            <p:ph type="title"/>
          </p:nvPr>
        </p:nvSpPr>
        <p:spPr/>
        <p:txBody>
          <a:bodyPr/>
          <a:lstStyle/>
          <a:p>
            <a:r>
              <a:rPr lang="en-US" dirty="0">
                <a:gradFill>
                  <a:gsLst>
                    <a:gs pos="0">
                      <a:srgbClr val="66C26C"/>
                    </a:gs>
                    <a:gs pos="100000">
                      <a:srgbClr val="25AAD5"/>
                    </a:gs>
                  </a:gsLst>
                  <a:lin ang="13800000" scaled="0"/>
                </a:gradFill>
              </a:rPr>
              <a:t>Scene by Scene: Act I</a:t>
            </a:r>
            <a:endParaRPr lang="en-US" dirty="0"/>
          </a:p>
        </p:txBody>
      </p:sp>
      <p:sp>
        <p:nvSpPr>
          <p:cNvPr id="3" name="Content Placeholder 2">
            <a:extLst>
              <a:ext uri="{FF2B5EF4-FFF2-40B4-BE49-F238E27FC236}">
                <a16:creationId xmlns:a16="http://schemas.microsoft.com/office/drawing/2014/main" id="{816CBDA6-5938-4C24-63BF-87952652427E}"/>
              </a:ext>
            </a:extLst>
          </p:cNvPr>
          <p:cNvSpPr>
            <a:spLocks noGrp="1"/>
          </p:cNvSpPr>
          <p:nvPr>
            <p:ph idx="1"/>
          </p:nvPr>
        </p:nvSpPr>
        <p:spPr/>
        <p:txBody>
          <a:bodyPr vert="horz" lIns="91440" tIns="45720" rIns="91440" bIns="45720" rtlCol="0" anchor="t">
            <a:noAutofit/>
          </a:bodyPr>
          <a:lstStyle/>
          <a:p>
            <a:r>
              <a:rPr lang="en-US" sz="2000" dirty="0">
                <a:solidFill>
                  <a:srgbClr val="001D35"/>
                </a:solidFill>
                <a:latin typeface="Arial Nova"/>
              </a:rPr>
              <a:t>Scene 1: The play within a play: Max confronts, his wife, Charlotte accusing her of having an affair because she lied about going to Geneva for a business trip, having left her passport behind. Charlotte confesses nothing and leaves with her suitcase.</a:t>
            </a:r>
            <a:endParaRPr lang="en-US" dirty="0">
              <a:latin typeface="Arial Nova"/>
            </a:endParaRPr>
          </a:p>
          <a:p>
            <a:r>
              <a:rPr lang="en-US" sz="2000" dirty="0">
                <a:solidFill>
                  <a:srgbClr val="001D35"/>
                </a:solidFill>
                <a:latin typeface="Arial Nova"/>
              </a:rPr>
              <a:t>Scene 2: The play proper: Henry and Charlotte, the actress in the faux play, are a </a:t>
            </a:r>
            <a:r>
              <a:rPr lang="en-US" sz="2000" i="1" dirty="0">
                <a:solidFill>
                  <a:srgbClr val="001D35"/>
                </a:solidFill>
                <a:latin typeface="Arial Nova"/>
              </a:rPr>
              <a:t>real</a:t>
            </a:r>
            <a:r>
              <a:rPr lang="en-US" sz="2000" dirty="0">
                <a:solidFill>
                  <a:srgbClr val="001D35"/>
                </a:solidFill>
                <a:latin typeface="Arial Nova"/>
              </a:rPr>
              <a:t> married couple. The play is one Henry wrote called </a:t>
            </a:r>
            <a:r>
              <a:rPr lang="en-US" sz="2000" i="1" dirty="0">
                <a:solidFill>
                  <a:srgbClr val="001D35"/>
                </a:solidFill>
                <a:latin typeface="Arial Nova"/>
              </a:rPr>
              <a:t>A House of Cards</a:t>
            </a:r>
            <a:r>
              <a:rPr lang="en-US" sz="2000" dirty="0">
                <a:solidFill>
                  <a:srgbClr val="001D35"/>
                </a:solidFill>
                <a:latin typeface="Arial Nova"/>
              </a:rPr>
              <a:t>. At their home, they are joined by Max (the actor) and his wife, Annie (also an actress as well as a passionate political activist). After the others step out, Henry and Annie reveal they are having an affair.</a:t>
            </a:r>
            <a:endParaRPr lang="en-US" dirty="0">
              <a:latin typeface="Arial Nova"/>
            </a:endParaRPr>
          </a:p>
          <a:p>
            <a:r>
              <a:rPr lang="en-US" sz="2000" dirty="0">
                <a:solidFill>
                  <a:srgbClr val="001D35"/>
                </a:solidFill>
                <a:latin typeface="Arial Nova"/>
              </a:rPr>
              <a:t>Scene 3: The parallel structure is reinforced as Max discovers Henry's handkerchief, leading him to confront Annie with a betrayal that mirrors the fictional play. This time, the heartbreak is real. Max is devastated, and Annie leaves him for Henry</a:t>
            </a:r>
            <a:endParaRPr lang="en-US" dirty="0">
              <a:latin typeface="Arial Nova"/>
            </a:endParaRPr>
          </a:p>
          <a:p>
            <a:r>
              <a:rPr lang="en-US" sz="2000" dirty="0">
                <a:solidFill>
                  <a:srgbClr val="7030A0"/>
                </a:solidFill>
                <a:latin typeface="Arial Nova"/>
              </a:rPr>
              <a:t>Scene 4: Annie and Henry are together but in messy diminished circumstances. He can't ‘write love’ even though he promised he a play in that theme. But he says he loves her so despite not being able to show the jealousy that she thinks he should muster. </a:t>
            </a:r>
          </a:p>
          <a:p>
            <a:endParaRPr lang="en-US" sz="2000" dirty="0">
              <a:solidFill>
                <a:srgbClr val="001D35"/>
              </a:solidFill>
              <a:latin typeface="Arial Nova"/>
            </a:endParaRPr>
          </a:p>
        </p:txBody>
      </p:sp>
    </p:spTree>
    <p:extLst>
      <p:ext uri="{BB962C8B-B14F-4D97-AF65-F5344CB8AC3E}">
        <p14:creationId xmlns:p14="http://schemas.microsoft.com/office/powerpoint/2010/main" val="114207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C4F35-929C-2295-F95F-683717078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7FF7E8-3735-7D14-5F4E-0409467BE2AB}"/>
              </a:ext>
            </a:extLst>
          </p:cNvPr>
          <p:cNvSpPr>
            <a:spLocks noGrp="1"/>
          </p:cNvSpPr>
          <p:nvPr>
            <p:ph type="title"/>
          </p:nvPr>
        </p:nvSpPr>
        <p:spPr/>
        <p:txBody>
          <a:bodyPr>
            <a:normAutofit/>
          </a:bodyPr>
          <a:lstStyle/>
          <a:p>
            <a:r>
              <a:rPr lang="en-US" dirty="0">
                <a:solidFill>
                  <a:srgbClr val="7030A0"/>
                </a:solidFill>
                <a:latin typeface="Seaford"/>
              </a:rPr>
              <a:t>Scene by Scene: Act II</a:t>
            </a:r>
          </a:p>
        </p:txBody>
      </p:sp>
      <p:sp>
        <p:nvSpPr>
          <p:cNvPr id="3" name="Content Placeholder 2">
            <a:extLst>
              <a:ext uri="{FF2B5EF4-FFF2-40B4-BE49-F238E27FC236}">
                <a16:creationId xmlns:a16="http://schemas.microsoft.com/office/drawing/2014/main" id="{B1E97C6F-9E18-8A5D-5609-C45D0EEB834C}"/>
              </a:ext>
            </a:extLst>
          </p:cNvPr>
          <p:cNvSpPr>
            <a:spLocks noGrp="1"/>
          </p:cNvSpPr>
          <p:nvPr>
            <p:ph type="body" sz="quarter" idx="4294967295"/>
          </p:nvPr>
        </p:nvSpPr>
        <p:spPr>
          <a:xfrm>
            <a:off x="65988" y="1643406"/>
            <a:ext cx="5165725" cy="4184650"/>
          </a:xfrm>
        </p:spPr>
        <p:txBody>
          <a:bodyPr vert="horz" lIns="91440" tIns="45720" rIns="91440" bIns="45720" rtlCol="0" anchor="t">
            <a:noAutofit/>
          </a:bodyPr>
          <a:lstStyle/>
          <a:p>
            <a:r>
              <a:rPr lang="en-US" dirty="0">
                <a:solidFill>
                  <a:srgbClr val="7030A0"/>
                </a:solidFill>
                <a:latin typeface="Arial Narrow" panose="020B0606020202030204" pitchFamily="34" charset="0"/>
              </a:rPr>
              <a:t>Scene 5: Henry and Annie argue about 'political prisoner' Brodie. Henry agrees – condescendingly-- to rewrite Brodie's poorly written play. And.. The cricket bat speech</a:t>
            </a:r>
          </a:p>
          <a:p>
            <a:r>
              <a:rPr lang="en-US" dirty="0">
                <a:solidFill>
                  <a:srgbClr val="001D35"/>
                </a:solidFill>
                <a:latin typeface="Arial Narrow" panose="020B0606020202030204" pitchFamily="34" charset="0"/>
              </a:rPr>
              <a:t>Scene 6: Annie rehearses TPSAW with young, attractive actor named Billy with a flirtatious, perhaps suggestive, subtext to their scene. </a:t>
            </a:r>
          </a:p>
          <a:p>
            <a:r>
              <a:rPr lang="en-US" dirty="0">
                <a:solidFill>
                  <a:srgbClr val="7030A0"/>
                </a:solidFill>
                <a:latin typeface="Arial Narrow" panose="020B0606020202030204" pitchFamily="34" charset="0"/>
              </a:rPr>
              <a:t>Scene 7: Henry, Charlotte, and daughter Debbie.  Debbie who is about to take a road trip disputes Henry about sex, infidelity, and life. Henry talks about love as knowing and being known. Charlotte returns and reveals that it used to bother her that Henry was never bothered. "There are no commitments, only bargains and they have to be made every day."</a:t>
            </a:r>
          </a:p>
        </p:txBody>
      </p:sp>
      <p:sp>
        <p:nvSpPr>
          <p:cNvPr id="4" name="Text Placeholder 3">
            <a:extLst>
              <a:ext uri="{FF2B5EF4-FFF2-40B4-BE49-F238E27FC236}">
                <a16:creationId xmlns:a16="http://schemas.microsoft.com/office/drawing/2014/main" id="{274EAB17-DAB1-C152-2927-B44EE9FEE1C7}"/>
              </a:ext>
            </a:extLst>
          </p:cNvPr>
          <p:cNvSpPr>
            <a:spLocks noGrp="1"/>
          </p:cNvSpPr>
          <p:nvPr>
            <p:ph type="body" sz="quarter" idx="4294967295"/>
          </p:nvPr>
        </p:nvSpPr>
        <p:spPr>
          <a:xfrm>
            <a:off x="6894300" y="941060"/>
            <a:ext cx="5165725" cy="4189412"/>
          </a:xfrm>
        </p:spPr>
        <p:txBody>
          <a:bodyPr vert="horz" lIns="91440" tIns="45720" rIns="91440" bIns="45720" rtlCol="0" anchor="t">
            <a:noAutofit/>
          </a:bodyPr>
          <a:lstStyle/>
          <a:p>
            <a:r>
              <a:rPr lang="en-US" dirty="0">
                <a:solidFill>
                  <a:srgbClr val="001D35"/>
                </a:solidFill>
                <a:latin typeface="Arial Narrow" panose="020B0606020202030204" pitchFamily="34" charset="0"/>
              </a:rPr>
              <a:t>Scene 8: Billy and Annie "She returns the kiss in earnest"</a:t>
            </a:r>
          </a:p>
          <a:p>
            <a:r>
              <a:rPr lang="en-US" dirty="0">
                <a:solidFill>
                  <a:srgbClr val="001D35"/>
                </a:solidFill>
                <a:latin typeface="Arial Narrow" panose="020B0606020202030204" pitchFamily="34" charset="0"/>
              </a:rPr>
              <a:t>Scene 9: Scene 1 turned inside out with Henry and Annie playing it for real this time.</a:t>
            </a:r>
          </a:p>
          <a:p>
            <a:r>
              <a:rPr lang="en-US" dirty="0">
                <a:solidFill>
                  <a:srgbClr val="001D35"/>
                </a:solidFill>
                <a:latin typeface="Arial Narrow" panose="020B0606020202030204" pitchFamily="34" charset="0"/>
              </a:rPr>
              <a:t>Scene 10: Billy and Annie doing the Brodie play as rewritten by Henry with hint of detachment by Annie.</a:t>
            </a:r>
          </a:p>
          <a:p>
            <a:r>
              <a:rPr lang="en-US" dirty="0">
                <a:solidFill>
                  <a:srgbClr val="7030A0"/>
                </a:solidFill>
                <a:latin typeface="Arial Narrow" panose="020B0606020202030204" pitchFamily="34" charset="0"/>
              </a:rPr>
              <a:t> Scene 11: Henry and Annie parsing infidelity</a:t>
            </a:r>
          </a:p>
          <a:p>
            <a:r>
              <a:rPr lang="en-US" dirty="0">
                <a:solidFill>
                  <a:srgbClr val="001D35"/>
                </a:solidFill>
                <a:latin typeface="Arial Narrow" panose="020B0606020202030204" pitchFamily="34" charset="0"/>
              </a:rPr>
              <a:t>Scene 12: Brodie, released from prison, comes to Henry and Annie's home. He berates Henry </a:t>
            </a:r>
            <a:r>
              <a:rPr lang="en-US" dirty="0" err="1">
                <a:solidFill>
                  <a:srgbClr val="001D35"/>
                </a:solidFill>
                <a:latin typeface="Arial Narrow" panose="020B0606020202030204" pitchFamily="34" charset="0"/>
              </a:rPr>
              <a:t>forchanging</a:t>
            </a:r>
            <a:r>
              <a:rPr lang="en-US" dirty="0">
                <a:solidFill>
                  <a:srgbClr val="001D35"/>
                </a:solidFill>
                <a:latin typeface="Arial Narrow" panose="020B0606020202030204" pitchFamily="34" charset="0"/>
              </a:rPr>
              <a:t> his play and acts entitled, only to have Annie throw a bowl of dip at him in a burst of anger. Henry receives a call from Max, who is getting married again. </a:t>
            </a:r>
          </a:p>
          <a:p>
            <a:endParaRPr lang="en-US" dirty="0">
              <a:solidFill>
                <a:srgbClr val="001D35"/>
              </a:solidFill>
              <a:latin typeface="Arial Narrow" panose="020B0606020202030204" pitchFamily="34" charset="0"/>
            </a:endParaRPr>
          </a:p>
        </p:txBody>
      </p:sp>
    </p:spTree>
    <p:extLst>
      <p:ext uri="{BB962C8B-B14F-4D97-AF65-F5344CB8AC3E}">
        <p14:creationId xmlns:p14="http://schemas.microsoft.com/office/powerpoint/2010/main" val="53216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3C16-C05F-F1CB-6079-FF5A7755D41C}"/>
              </a:ext>
            </a:extLst>
          </p:cNvPr>
          <p:cNvSpPr>
            <a:spLocks noGrp="1"/>
          </p:cNvSpPr>
          <p:nvPr>
            <p:ph type="title"/>
          </p:nvPr>
        </p:nvSpPr>
        <p:spPr/>
        <p:txBody>
          <a:bodyPr/>
          <a:lstStyle/>
          <a:p>
            <a:r>
              <a:rPr lang="en-US" dirty="0"/>
              <a:t>Our Steps</a:t>
            </a:r>
          </a:p>
        </p:txBody>
      </p:sp>
      <p:sp>
        <p:nvSpPr>
          <p:cNvPr id="3" name="Content Placeholder 2">
            <a:extLst>
              <a:ext uri="{FF2B5EF4-FFF2-40B4-BE49-F238E27FC236}">
                <a16:creationId xmlns:a16="http://schemas.microsoft.com/office/drawing/2014/main" id="{225C2065-2910-F6B5-8038-C27DAF40F196}"/>
              </a:ext>
            </a:extLst>
          </p:cNvPr>
          <p:cNvSpPr>
            <a:spLocks noGrp="1"/>
          </p:cNvSpPr>
          <p:nvPr>
            <p:ph idx="1"/>
          </p:nvPr>
        </p:nvSpPr>
        <p:spPr/>
        <p:txBody>
          <a:bodyPr>
            <a:normAutofit lnSpcReduction="10000"/>
          </a:bodyPr>
          <a:lstStyle/>
          <a:p>
            <a:pPr marL="457200" indent="-457200">
              <a:buFont typeface="+mj-lt"/>
              <a:buAutoNum type="arabicPeriod"/>
            </a:pPr>
            <a:r>
              <a:rPr lang="en-US" sz="2400" dirty="0">
                <a:latin typeface="Abadi" panose="020B0604020104020204" pitchFamily="34" charset="0"/>
              </a:rPr>
              <a:t>What’s going on here in this play? </a:t>
            </a:r>
            <a:endParaRPr lang="en-US" sz="2400" b="1" i="1" dirty="0">
              <a:latin typeface="Abadi" panose="020B0604020104020204" pitchFamily="34" charset="0"/>
            </a:endParaRPr>
          </a:p>
          <a:p>
            <a:pPr marL="457200" indent="-457200">
              <a:buFont typeface="+mj-lt"/>
              <a:buAutoNum type="arabicPeriod"/>
            </a:pPr>
            <a:r>
              <a:rPr lang="en-US" sz="2400" dirty="0">
                <a:latin typeface="Abadi" panose="020B0604020104020204" pitchFamily="34" charset="0"/>
              </a:rPr>
              <a:t>What thoughts — ideas, calculations, themes — did you perceive as part of the play TS constructed?</a:t>
            </a:r>
          </a:p>
          <a:p>
            <a:pPr marL="457200" indent="-457200">
              <a:buFont typeface="+mj-lt"/>
              <a:buAutoNum type="arabicPeriod"/>
            </a:pPr>
            <a:r>
              <a:rPr lang="en-US" sz="2400" dirty="0">
                <a:latin typeface="Abadi" panose="020B0604020104020204" pitchFamily="34" charset="0"/>
              </a:rPr>
              <a:t>How did he manage to “subsume thought and calculation into the interior of” the story?</a:t>
            </a:r>
          </a:p>
          <a:p>
            <a:pPr marL="457200" indent="-457200">
              <a:buFont typeface="+mj-lt"/>
              <a:buAutoNum type="arabicPeriod"/>
            </a:pPr>
            <a:r>
              <a:rPr lang="en-US" sz="2000" dirty="0">
                <a:latin typeface="Abadi" panose="020B0604020104020204" pitchFamily="34" charset="0"/>
              </a:rPr>
              <a:t>Where would TS 'have us stand? Or with whom?</a:t>
            </a:r>
          </a:p>
          <a:p>
            <a:pPr lvl="1"/>
            <a:r>
              <a:rPr lang="en-US" sz="1800" dirty="0">
                <a:latin typeface="Abadi" panose="020B0604020104020204" pitchFamily="34" charset="0"/>
              </a:rPr>
              <a:t>Irony anyone? Contradictions?</a:t>
            </a:r>
          </a:p>
          <a:p>
            <a:pPr marL="457200" indent="-457200">
              <a:buFont typeface="+mj-lt"/>
              <a:buAutoNum type="arabicPeriod"/>
            </a:pPr>
            <a:r>
              <a:rPr lang="en-US" sz="2400" dirty="0">
                <a:latin typeface="Abadi" panose="020B0604020104020204" pitchFamily="34" charset="0"/>
              </a:rPr>
              <a:t>How would you characterize your post-reading or viewing experience?</a:t>
            </a:r>
          </a:p>
          <a:p>
            <a:pPr marL="457200" indent="-457200">
              <a:buFont typeface="+mj-lt"/>
              <a:buAutoNum type="arabicPeriod"/>
            </a:pPr>
            <a:r>
              <a:rPr lang="en-US" sz="2400" dirty="0">
                <a:latin typeface="Abadi" panose="020B0604020104020204" pitchFamily="34" charset="0"/>
              </a:rPr>
              <a:t>Did you have questions afterwards?</a:t>
            </a:r>
          </a:p>
          <a:p>
            <a:pPr marL="457200" indent="-457200">
              <a:buFont typeface="+mj-lt"/>
              <a:buAutoNum type="arabicPeriod"/>
            </a:pPr>
            <a:r>
              <a:rPr lang="en-US" sz="2400" dirty="0">
                <a:latin typeface="Abadi" panose="020B0604020104020204" pitchFamily="34" charset="0"/>
              </a:rPr>
              <a:t>What scenes do you think merit our particular attention? </a:t>
            </a:r>
          </a:p>
          <a:p>
            <a:pPr marL="457200" indent="-457200">
              <a:buFont typeface="+mj-lt"/>
              <a:buAutoNum type="arabicPeriod"/>
            </a:pPr>
            <a:endParaRPr lang="en-US" sz="2400" dirty="0">
              <a:latin typeface="Abadi" panose="020B0604020104020204" pitchFamily="34" charset="0"/>
            </a:endParaRPr>
          </a:p>
        </p:txBody>
      </p:sp>
    </p:spTree>
    <p:extLst>
      <p:ext uri="{BB962C8B-B14F-4D97-AF65-F5344CB8AC3E}">
        <p14:creationId xmlns:p14="http://schemas.microsoft.com/office/powerpoint/2010/main" val="253221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117A26-59B6-C09D-223E-4C1AA4FAE192}"/>
              </a:ext>
            </a:extLst>
          </p:cNvPr>
          <p:cNvSpPr>
            <a:spLocks noGrp="1"/>
          </p:cNvSpPr>
          <p:nvPr>
            <p:ph type="title"/>
          </p:nvPr>
        </p:nvSpPr>
        <p:spPr/>
        <p:txBody>
          <a:bodyPr/>
          <a:lstStyle/>
          <a:p>
            <a:r>
              <a:rPr lang="en-US" dirty="0"/>
              <a:t>What Inspired </a:t>
            </a:r>
            <a:r>
              <a:rPr lang="en-US" dirty="0" err="1"/>
              <a:t>TRT</a:t>
            </a:r>
            <a:r>
              <a:rPr lang="en-US" dirty="0"/>
              <a:t>?</a:t>
            </a:r>
          </a:p>
        </p:txBody>
      </p:sp>
      <p:sp>
        <p:nvSpPr>
          <p:cNvPr id="4" name="Content Placeholder 3">
            <a:extLst>
              <a:ext uri="{FF2B5EF4-FFF2-40B4-BE49-F238E27FC236}">
                <a16:creationId xmlns:a16="http://schemas.microsoft.com/office/drawing/2014/main" id="{7BCD54D7-6A1D-0EAC-EFA9-C407110B5C44}"/>
              </a:ext>
            </a:extLst>
          </p:cNvPr>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MG: I‘m still not clear what inspired The Real Thing beyond the fact that the first scene was to have been written by someone in the second scene. </a:t>
            </a:r>
          </a:p>
          <a:p>
            <a:r>
              <a:rPr lang="en-US" dirty="0">
                <a:latin typeface="Arial" panose="020B0604020202020204" pitchFamily="34" charset="0"/>
                <a:cs typeface="Arial" panose="020B0604020202020204" pitchFamily="34" charset="0"/>
              </a:rPr>
              <a:t>TS: It's quite hard to remember. I can only remember two things. One was what you just said: the same situation recurs a couple of times in different circumstances, so that it's played differently. The other was what I mentioned in England, that </a:t>
            </a:r>
            <a:r>
              <a:rPr lang="en-US" b="1" dirty="0">
                <a:latin typeface="Arial" panose="020B0604020202020204" pitchFamily="34" charset="0"/>
                <a:cs typeface="Arial" panose="020B0604020202020204" pitchFamily="34" charset="0"/>
              </a:rPr>
              <a:t>public attitudes are a kind of mirror of a private disturbance</a:t>
            </a:r>
            <a:r>
              <a:rPr lang="en-US" dirty="0">
                <a:latin typeface="Arial" panose="020B0604020202020204" pitchFamily="34" charset="0"/>
                <a:cs typeface="Arial" panose="020B0604020202020204" pitchFamily="34" charset="0"/>
              </a:rPr>
              <a:t>. People in the play take certain public postures which are connected with what the play calls a private derangement. Half of the impetus for night and day was to write about </a:t>
            </a:r>
            <a:r>
              <a:rPr lang="en-US" b="1" dirty="0">
                <a:latin typeface="Arial" panose="020B0604020202020204" pitchFamily="34" charset="0"/>
                <a:cs typeface="Arial" panose="020B0604020202020204" pitchFamily="34" charset="0"/>
              </a:rPr>
              <a:t>love and marriage</a:t>
            </a:r>
            <a:r>
              <a:rPr lang="en-US" dirty="0">
                <a:latin typeface="Arial" panose="020B0604020202020204" pitchFamily="34" charset="0"/>
                <a:cs typeface="Arial" panose="020B0604020202020204" pitchFamily="34" charset="0"/>
              </a:rPr>
              <a:t>, and I guess the play went back to that </a:t>
            </a:r>
          </a:p>
          <a:p>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The highlighted section is actually a quote from Auden that Stoppard cited, which may not be Auden’s!!!</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5691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978A-D5D7-DF89-E335-70C14F4B3B86}"/>
              </a:ext>
            </a:extLst>
          </p:cNvPr>
          <p:cNvSpPr>
            <a:spLocks noGrp="1"/>
          </p:cNvSpPr>
          <p:nvPr>
            <p:ph type="title"/>
          </p:nvPr>
        </p:nvSpPr>
        <p:spPr/>
        <p:txBody>
          <a:bodyPr/>
          <a:lstStyle/>
          <a:p>
            <a:r>
              <a:rPr lang="en-US" dirty="0"/>
              <a:t>Biographical Fallacy</a:t>
            </a:r>
            <a:br>
              <a:rPr lang="en-US" dirty="0"/>
            </a:br>
            <a:r>
              <a:rPr lang="en-US" dirty="0"/>
              <a:t>or</a:t>
            </a:r>
            <a:br>
              <a:rPr lang="en-US" dirty="0"/>
            </a:br>
            <a:r>
              <a:rPr lang="en-US" b="1" i="1" dirty="0"/>
              <a:t>Taking Everyone’s Side</a:t>
            </a:r>
            <a:endParaRPr lang="en-US" dirty="0"/>
          </a:p>
        </p:txBody>
      </p:sp>
      <p:sp>
        <p:nvSpPr>
          <p:cNvPr id="3" name="Content Placeholder 2">
            <a:extLst>
              <a:ext uri="{FF2B5EF4-FFF2-40B4-BE49-F238E27FC236}">
                <a16:creationId xmlns:a16="http://schemas.microsoft.com/office/drawing/2014/main" id="{7FEFA083-D052-E0A2-ACCA-D286F151BA0A}"/>
              </a:ext>
            </a:extLst>
          </p:cNvPr>
          <p:cNvSpPr>
            <a:spLocks noGrp="1"/>
          </p:cNvSpPr>
          <p:nvPr>
            <p:ph sz="quarter" idx="13"/>
          </p:nvPr>
        </p:nvSpPr>
        <p:spPr/>
        <p:txBody>
          <a:bodyPr>
            <a:noAutofit/>
          </a:bodyPr>
          <a:lstStyle/>
          <a:p>
            <a:r>
              <a:rPr lang="en-US" dirty="0"/>
              <a:t>“</a:t>
            </a:r>
            <a:r>
              <a:rPr lang="en-US" i="1" dirty="0"/>
              <a:t>Because The Real Thing had an English playwright editorializing about writing and love and marriage and all that, it was perfectly obvious that when he was waving his prejudices around, he was pretty much speaking for me. But then so are the other people (in the play) contradicting him. That’s what playmaking is; </a:t>
            </a:r>
            <a:r>
              <a:rPr lang="en-US" b="1" i="1" dirty="0"/>
              <a:t>you have to take everybody’s side</a:t>
            </a:r>
            <a:r>
              <a:rPr lang="en-US" i="1" dirty="0"/>
              <a:t>.”</a:t>
            </a:r>
            <a:br>
              <a:rPr lang="en-US" dirty="0"/>
            </a:br>
            <a:r>
              <a:rPr lang="en-US" dirty="0"/>
              <a:t>Tom Stoppard quoted by Hermione Lee in her biography of him from 1972</a:t>
            </a:r>
          </a:p>
          <a:p>
            <a:r>
              <a:rPr lang="en-US" dirty="0"/>
              <a:t>Father James Conlon taught me the same principle in a playwrighting course in 1973: you must love or at least value all your characters even though they may be hateful or ridiculous to the audience</a:t>
            </a:r>
          </a:p>
          <a:p>
            <a:endParaRPr lang="en-US" dirty="0"/>
          </a:p>
        </p:txBody>
      </p:sp>
    </p:spTree>
    <p:extLst>
      <p:ext uri="{BB962C8B-B14F-4D97-AF65-F5344CB8AC3E}">
        <p14:creationId xmlns:p14="http://schemas.microsoft.com/office/powerpoint/2010/main" val="746899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CAD1-72E4-02BE-C3A9-250492DA9598}"/>
              </a:ext>
            </a:extLst>
          </p:cNvPr>
          <p:cNvSpPr>
            <a:spLocks noGrp="1"/>
          </p:cNvSpPr>
          <p:nvPr>
            <p:ph type="title"/>
          </p:nvPr>
        </p:nvSpPr>
        <p:spPr>
          <a:xfrm>
            <a:off x="6357450" y="292231"/>
            <a:ext cx="5138927" cy="6427991"/>
          </a:xfrm>
        </p:spPr>
        <p:txBody>
          <a:bodyPr anchor="ctr" anchorCtr="0">
            <a:noAutofit/>
          </a:bodyPr>
          <a:lstStyle/>
          <a:p>
            <a:r>
              <a:rPr lang="en-US" sz="4000" dirty="0"/>
              <a:t>What is Stoppard trying to explore here?</a:t>
            </a:r>
            <a:br>
              <a:rPr lang="en-US" sz="4000" dirty="0"/>
            </a:br>
            <a:br>
              <a:rPr lang="en-US" sz="4000" dirty="0"/>
            </a:br>
            <a:r>
              <a:rPr lang="en-US" sz="4000" dirty="0"/>
              <a:t>How does </a:t>
            </a:r>
            <a:r>
              <a:rPr lang="en-US" sz="4000" dirty="0" err="1"/>
              <a:t>TRT</a:t>
            </a:r>
            <a:r>
              <a:rPr lang="en-US" sz="4000" dirty="0"/>
              <a:t> move towards those goals?</a:t>
            </a:r>
            <a:br>
              <a:rPr lang="en-US" sz="4000" dirty="0"/>
            </a:br>
            <a:br>
              <a:rPr lang="en-US" sz="4000" dirty="0"/>
            </a:br>
            <a:r>
              <a:rPr lang="en-US" sz="4000" dirty="0"/>
              <a:t>You first!</a:t>
            </a:r>
            <a:br>
              <a:rPr lang="en-US" sz="4000" dirty="0"/>
            </a:br>
            <a:br>
              <a:rPr lang="en-US" sz="4000" dirty="0"/>
            </a:br>
            <a:r>
              <a:rPr lang="en-US" sz="4000" dirty="0"/>
              <a:t>Then Stoppard and some others have a go</a:t>
            </a:r>
          </a:p>
        </p:txBody>
      </p:sp>
      <p:pic>
        <p:nvPicPr>
          <p:cNvPr id="4" name="Picture 3">
            <a:extLst>
              <a:ext uri="{FF2B5EF4-FFF2-40B4-BE49-F238E27FC236}">
                <a16:creationId xmlns:a16="http://schemas.microsoft.com/office/drawing/2014/main" id="{B5F9A331-3422-1C9C-498A-16A0C02C3B26}"/>
              </a:ext>
            </a:extLst>
          </p:cNvPr>
          <p:cNvPicPr>
            <a:picLocks noChangeAspect="1"/>
          </p:cNvPicPr>
          <p:nvPr/>
        </p:nvPicPr>
        <p:blipFill>
          <a:blip r:embed="rId2">
            <a:extLst>
              <a:ext uri="{28A0092B-C50C-407E-A947-70E740481C1C}">
                <a14:useLocalDpi xmlns:a14="http://schemas.microsoft.com/office/drawing/2010/main" val="0"/>
              </a:ext>
            </a:extLst>
          </a:blip>
          <a:srcRect l="23707" r="23707"/>
          <a:stretch/>
        </p:blipFill>
        <p:spPr>
          <a:xfrm>
            <a:off x="119307" y="10"/>
            <a:ext cx="5413248" cy="6857990"/>
          </a:xfrm>
          <a:prstGeom prst="rect">
            <a:avLst/>
          </a:prstGeom>
          <a:noFill/>
        </p:spPr>
      </p:pic>
    </p:spTree>
    <p:extLst>
      <p:ext uri="{BB962C8B-B14F-4D97-AF65-F5344CB8AC3E}">
        <p14:creationId xmlns:p14="http://schemas.microsoft.com/office/powerpoint/2010/main" val="1498010239"/>
      </p:ext>
    </p:extLst>
  </p:cSld>
  <p:clrMapOvr>
    <a:masterClrMapping/>
  </p:clrMapOvr>
</p:sld>
</file>

<file path=ppt/theme/theme1.xml><?xml version="1.0" encoding="utf-8"?>
<a:theme xmlns:a="http://schemas.openxmlformats.org/drawingml/2006/main" name="Chroma">
  <a:themeElements>
    <a:clrScheme name="Chroma">
      <a:dk1>
        <a:srgbClr val="131313"/>
      </a:dk1>
      <a:lt1>
        <a:sysClr val="window" lastClr="FFFFFF"/>
      </a:lt1>
      <a:dk2>
        <a:srgbClr val="0C233A"/>
      </a:dk2>
      <a:lt2>
        <a:srgbClr val="F5FAFD"/>
      </a:lt2>
      <a:accent1>
        <a:srgbClr val="4485DC"/>
      </a:accent1>
      <a:accent2>
        <a:srgbClr val="25AAD5"/>
      </a:accent2>
      <a:accent3>
        <a:srgbClr val="5BBEAC"/>
      </a:accent3>
      <a:accent4>
        <a:srgbClr val="6666E2"/>
      </a:accent4>
      <a:accent5>
        <a:srgbClr val="66C26C"/>
      </a:accent5>
      <a:accent6>
        <a:srgbClr val="10CF9B"/>
      </a:accent6>
      <a:hlink>
        <a:srgbClr val="4485DC"/>
      </a:hlink>
      <a:folHlink>
        <a:srgbClr val="25AAD5"/>
      </a:folHlink>
    </a:clrScheme>
    <a:fontScheme name="Custom 2">
      <a:majorFont>
        <a:latin typeface="Aptos Light"/>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ma" id="{DC2B181E-9B25-4FFB-A269-A81149E37B96}" vid="{FD28A279-D9A1-4F6C-9122-D382EE6782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922</TotalTime>
  <Words>6352</Words>
  <Application>Microsoft Office PowerPoint</Application>
  <PresentationFormat>Widescreen</PresentationFormat>
  <Paragraphs>175</Paragraphs>
  <Slides>38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Abadi</vt:lpstr>
      <vt:lpstr>Aptos</vt:lpstr>
      <vt:lpstr>Aptos Light</vt:lpstr>
      <vt:lpstr>Arial</vt:lpstr>
      <vt:lpstr>Arial Narrow</vt:lpstr>
      <vt:lpstr>Arial Nova</vt:lpstr>
      <vt:lpstr>Broadway</vt:lpstr>
      <vt:lpstr>Harlow Solid Italic</vt:lpstr>
      <vt:lpstr>Seaford</vt:lpstr>
      <vt:lpstr>Chroma</vt:lpstr>
      <vt:lpstr>Thought and Calculation: Examining Tom Stoppard’s Theatrical Invention in 3 Plays: The Real Thing </vt:lpstr>
      <vt:lpstr>The Real Thing Carousel</vt:lpstr>
      <vt:lpstr>The Real Thing Carousel</vt:lpstr>
      <vt:lpstr>Scene by Scene: Act I</vt:lpstr>
      <vt:lpstr>Scene by Scene: Act II</vt:lpstr>
      <vt:lpstr>Our Steps</vt:lpstr>
      <vt:lpstr>What Inspired TRT?</vt:lpstr>
      <vt:lpstr>Biographical Fallacy or Taking Everyone’s Side</vt:lpstr>
      <vt:lpstr>What is Stoppard trying to explore here?  How does TRT move towards those goals?  You first!  Then Stoppard and some others have a go</vt:lpstr>
      <vt:lpstr>What's real? </vt:lpstr>
      <vt:lpstr>Illusion versus Reality: Applying Occam’s Razor to TRT</vt:lpstr>
      <vt:lpstr>Knowing What’s Real</vt:lpstr>
      <vt:lpstr>Let’s watch a Scene 4: Developments in the SECOND actual, THIRD depicted marriage in TRT</vt:lpstr>
      <vt:lpstr>A Little More On Stoppard and Love from Belinda Jack</vt:lpstr>
      <vt:lpstr>Is Annie The Real Thing?</vt:lpstr>
      <vt:lpstr>Is Sex The Real Thing? Love?</vt:lpstr>
      <vt:lpstr>“Whosit knew so-and-so. Carnal knowledge. It’s what lovers trust each other with. Knowledge of each other, not of the flesh but through the flesh, knowledge of self, the real him, the real her, in extremis, the mask slipped from the face.  Every other version of oneself is on offer to the public. We share our vivacity, grief, sulks, anger, joy … we hand it out to anybody who happens to be standing around, to friends and family with a momentary sense of indecency perhaps, to strangers without hesitation. Our lovers share us with the passing trade.  But in pairs we insist that we give ourselves to each other. What selves? What’s left? What else is there that hasn’t been dealt out like a pack of cards? Carnal knowledge. Personal, final, uncompromised. Knowing, being known. I revere that.  Having that is being rich, you can be generous about what’s shared – she walks, she talks, she laughs, she lends a sympathetic ear, she kicks off her shoes and dances on the tables, she’s everybody’s and it don’t mean a thing, let them eat cake; knowledge is something”</vt:lpstr>
      <vt:lpstr>Is Fidelity The Real Thing?</vt:lpstr>
      <vt:lpstr>Is The Real Thing Authenticity?</vt:lpstr>
      <vt:lpstr>Self Knowledge Through Pain: Let’s Look at Scene Seven</vt:lpstr>
      <vt:lpstr>Is The Real Thing Not A Thing At All But A Way Of Being, of Equilibrium?</vt:lpstr>
      <vt:lpstr>In TRT, Political stances turn out not to be real as opposed to private ones </vt:lpstr>
      <vt:lpstr>Let’s Have Tom Tell Us What He Thinks</vt:lpstr>
      <vt:lpstr>Foregrounding Analogies Callbacks  Dramatic Irony Comic Misunderstanding Puns &amp; Wordplay</vt:lpstr>
      <vt:lpstr>Technique: The Faux Play</vt:lpstr>
      <vt:lpstr>Comic Ambushes: Serious Stuff Delivered Farcically</vt:lpstr>
      <vt:lpstr>The Situation Being Repeated Three Times</vt:lpstr>
      <vt:lpstr>The Situation Being Repeated Three Times</vt:lpstr>
      <vt:lpstr>Callbacks: Scene Seven</vt:lpstr>
      <vt:lpstr>Callbacks: Scene Eleven</vt:lpstr>
      <vt:lpstr>Dramatic Irony </vt:lpstr>
      <vt:lpstr>The Cricket Bat Analogy: Is the Play about Writing? Writers? Stoppard? Or The Game Within The Game?</vt:lpstr>
      <vt:lpstr>Scene Five </vt:lpstr>
      <vt:lpstr>Scene Five (continued) </vt:lpstr>
      <vt:lpstr>Analogies and Allusions </vt:lpstr>
      <vt:lpstr>Intertextuality In The Real Thing</vt:lpstr>
      <vt:lpstr>Here’s What Lauren Concludes About This Intertextuality in TRT</vt:lpstr>
      <vt:lpstr>And the 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 and Calculation: Examining Tom Stoppard’s Theatrical Invention in 3 Plays: Arcadia</dc:title>
  <dc:creator>T.J. Elliott</dc:creator>
  <cp:lastModifiedBy>T.J. Elliott</cp:lastModifiedBy>
  <cp:revision>281</cp:revision>
  <cp:lastPrinted>2025-10-06T20:13:13Z</cp:lastPrinted>
  <dcterms:created xsi:type="dcterms:W3CDTF">2025-08-20T15:58:44Z</dcterms:created>
  <dcterms:modified xsi:type="dcterms:W3CDTF">2025-10-09T17:50:44Z</dcterms:modified>
</cp:coreProperties>
</file>